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97" r:id="rId2"/>
    <p:sldId id="407" r:id="rId3"/>
    <p:sldId id="394" r:id="rId4"/>
    <p:sldId id="396" r:id="rId5"/>
    <p:sldId id="400" r:id="rId6"/>
    <p:sldId id="401" r:id="rId7"/>
    <p:sldId id="440" r:id="rId8"/>
    <p:sldId id="442" r:id="rId9"/>
    <p:sldId id="443" r:id="rId10"/>
    <p:sldId id="408" r:id="rId11"/>
    <p:sldId id="393" r:id="rId12"/>
    <p:sldId id="444" r:id="rId13"/>
    <p:sldId id="431" r:id="rId14"/>
    <p:sldId id="402" r:id="rId15"/>
    <p:sldId id="432" r:id="rId16"/>
    <p:sldId id="433" r:id="rId17"/>
    <p:sldId id="434" r:id="rId18"/>
    <p:sldId id="428" r:id="rId19"/>
    <p:sldId id="435" r:id="rId20"/>
    <p:sldId id="403" r:id="rId21"/>
    <p:sldId id="445" r:id="rId22"/>
    <p:sldId id="404" r:id="rId23"/>
    <p:sldId id="436" r:id="rId24"/>
    <p:sldId id="410" r:id="rId25"/>
    <p:sldId id="446" r:id="rId26"/>
    <p:sldId id="412" r:id="rId27"/>
    <p:sldId id="437" r:id="rId28"/>
    <p:sldId id="409" r:id="rId29"/>
    <p:sldId id="438" r:id="rId30"/>
    <p:sldId id="417" r:id="rId31"/>
    <p:sldId id="418" r:id="rId32"/>
    <p:sldId id="439" r:id="rId33"/>
    <p:sldId id="420" r:id="rId34"/>
  </p:sldIdLst>
  <p:sldSz cx="24384000" cy="13716000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1pPr>
    <a:lvl2pPr marL="4572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2pPr>
    <a:lvl3pPr marL="9144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3pPr>
    <a:lvl4pPr marL="13716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4pPr>
    <a:lvl5pPr marL="1828800" algn="l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6822"/>
    <a:srgbClr val="379BFF"/>
    <a:srgbClr val="0066CC"/>
    <a:srgbClr val="F26723"/>
    <a:srgbClr val="FAC3A8"/>
    <a:srgbClr val="F79B6D"/>
    <a:srgbClr val="F25623"/>
    <a:srgbClr val="00A0D2"/>
    <a:srgbClr val="00C1FF"/>
    <a:srgbClr val="007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>
      <p:cViewPr varScale="1">
        <p:scale>
          <a:sx n="20" d="100"/>
          <a:sy n="20" d="100"/>
        </p:scale>
        <p:origin x="116" y="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D77A27-6E54-4E16-A9C9-1062E7EC5CDC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F779B4-020B-423C-B783-26F351FDC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92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FF85-0FC9-4802-AA26-BEDD2E751AF6}" type="datetimeFigureOut">
              <a:rPr lang="en-US" smtClean="0"/>
              <a:pPr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1AFD-5669-4F9B-9990-869EF87EA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7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082800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2689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3416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854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0521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245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1756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854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549275"/>
            <a:ext cx="210312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2978150"/>
            <a:ext cx="10312400" cy="1282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3700" y="4387850"/>
            <a:ext cx="10312400" cy="7956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79325" y="2978150"/>
            <a:ext cx="10315575" cy="1282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79325" y="4387850"/>
            <a:ext cx="10315575" cy="7956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546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656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631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203700"/>
            <a:ext cx="7864475" cy="751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9031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203700"/>
            <a:ext cx="7864475" cy="751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1774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pitchFamily="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pitchFamily="6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2" y="2465512"/>
            <a:ext cx="21961994" cy="89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" y="1025352"/>
            <a:ext cx="22941010" cy="102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55" y="377280"/>
            <a:ext cx="21229653" cy="128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7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6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76" y="1169368"/>
            <a:ext cx="14905656" cy="111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00" y="1025352"/>
            <a:ext cx="14960233" cy="112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4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84" y="1241376"/>
            <a:ext cx="14905656" cy="111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4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82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0" y="3186620"/>
            <a:ext cx="22631250" cy="60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6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305272"/>
            <a:ext cx="23042560" cy="130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" y="233264"/>
            <a:ext cx="23618624" cy="1339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74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76" y="305272"/>
            <a:ext cx="16057784" cy="130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0" y="233263"/>
            <a:ext cx="23546616" cy="129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0" y="233264"/>
            <a:ext cx="23890154" cy="131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0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1" y="233264"/>
            <a:ext cx="23627625" cy="129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_site_fram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176" y="773373"/>
            <a:ext cx="6912768" cy="11448977"/>
          </a:xfrm>
          <a:prstGeom prst="rect">
            <a:avLst/>
          </a:prstGeom>
        </p:spPr>
      </p:pic>
      <p:pic>
        <p:nvPicPr>
          <p:cNvPr id="3" name="Picture 2" descr="Mobile_site_fram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2120" y="1241376"/>
            <a:ext cx="406400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4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6" y="233264"/>
            <a:ext cx="23758889" cy="130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128" y="809328"/>
            <a:ext cx="14185576" cy="114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7144" y="809328"/>
            <a:ext cx="14185576" cy="114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7584" y="5849888"/>
            <a:ext cx="7878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PAUSE HERE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oiceOfNevada_Storyboards_Page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6679" y="3617640"/>
            <a:ext cx="2103055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8" y="449287"/>
            <a:ext cx="23546616" cy="129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" y="377279"/>
            <a:ext cx="23546616" cy="129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5" y="521295"/>
            <a:ext cx="23496363" cy="128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26" y="0"/>
            <a:ext cx="1921287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01" y="0"/>
            <a:ext cx="1809064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4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0" y="449287"/>
            <a:ext cx="18866096" cy="128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LANG" val="RXPEnglish"/>
  <p:tag name="VARSAVEMESSAGETIMESTAMP" val="RXP"/>
  <p:tag name="VARPPTSLIDEFORMAT" val="RXP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32A06"/>
      </a:accent1>
      <a:accent2>
        <a:srgbClr val="333399"/>
      </a:accent2>
      <a:accent3>
        <a:srgbClr val="FFFFFF"/>
      </a:accent3>
      <a:accent4>
        <a:srgbClr val="000000"/>
      </a:accent4>
      <a:accent5>
        <a:srgbClr val="EF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5356</TotalTime>
  <Pages>0</Pages>
  <Words>27</Words>
  <Characters>0</Characters>
  <Application>Microsoft Office PowerPoint</Application>
  <PresentationFormat>Custom</PresentationFormat>
  <Lines>0</Lines>
  <Paragraphs>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Gill Sans</vt:lpstr>
      <vt:lpstr>ヒラギノ角ゴ ProN W3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pixelcraft_me</dc:creator>
  <cp:lastModifiedBy>Microsoft account</cp:lastModifiedBy>
  <cp:revision>396</cp:revision>
  <dcterms:created xsi:type="dcterms:W3CDTF">2014-10-13T08:21:56Z</dcterms:created>
  <dcterms:modified xsi:type="dcterms:W3CDTF">2015-07-02T18:56:14Z</dcterms:modified>
</cp:coreProperties>
</file>