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9" r:id="rId1"/>
    <p:sldMasterId id="2147483931" r:id="rId2"/>
    <p:sldMasterId id="2147483951" r:id="rId3"/>
    <p:sldMasterId id="2147483995" r:id="rId4"/>
    <p:sldMasterId id="2147484037" r:id="rId5"/>
    <p:sldMasterId id="2147484059" r:id="rId6"/>
    <p:sldMasterId id="2147484071" r:id="rId7"/>
    <p:sldMasterId id="2147484107" r:id="rId8"/>
  </p:sldMasterIdLst>
  <p:notesMasterIdLst>
    <p:notesMasterId r:id="rId49"/>
  </p:notesMasterIdLst>
  <p:handoutMasterIdLst>
    <p:handoutMasterId r:id="rId50"/>
  </p:handoutMasterIdLst>
  <p:sldIdLst>
    <p:sldId id="932" r:id="rId9"/>
    <p:sldId id="933" r:id="rId10"/>
    <p:sldId id="934" r:id="rId11"/>
    <p:sldId id="935" r:id="rId12"/>
    <p:sldId id="936" r:id="rId13"/>
    <p:sldId id="951" r:id="rId14"/>
    <p:sldId id="952" r:id="rId15"/>
    <p:sldId id="939" r:id="rId16"/>
    <p:sldId id="940" r:id="rId17"/>
    <p:sldId id="953" r:id="rId18"/>
    <p:sldId id="954" r:id="rId19"/>
    <p:sldId id="955" r:id="rId20"/>
    <p:sldId id="956" r:id="rId21"/>
    <p:sldId id="957" r:id="rId22"/>
    <p:sldId id="958" r:id="rId23"/>
    <p:sldId id="959" r:id="rId24"/>
    <p:sldId id="960" r:id="rId25"/>
    <p:sldId id="961" r:id="rId26"/>
    <p:sldId id="962" r:id="rId27"/>
    <p:sldId id="963" r:id="rId28"/>
    <p:sldId id="964" r:id="rId29"/>
    <p:sldId id="965" r:id="rId30"/>
    <p:sldId id="966" r:id="rId31"/>
    <p:sldId id="967" r:id="rId32"/>
    <p:sldId id="968" r:id="rId33"/>
    <p:sldId id="969" r:id="rId34"/>
    <p:sldId id="970" r:id="rId35"/>
    <p:sldId id="971" r:id="rId36"/>
    <p:sldId id="972" r:id="rId37"/>
    <p:sldId id="973" r:id="rId38"/>
    <p:sldId id="974" r:id="rId39"/>
    <p:sldId id="975" r:id="rId40"/>
    <p:sldId id="976" r:id="rId41"/>
    <p:sldId id="977" r:id="rId42"/>
    <p:sldId id="978" r:id="rId43"/>
    <p:sldId id="979" r:id="rId44"/>
    <p:sldId id="980" r:id="rId45"/>
    <p:sldId id="949" r:id="rId46"/>
    <p:sldId id="943" r:id="rId47"/>
    <p:sldId id="950" r:id="rId48"/>
  </p:sldIdLst>
  <p:sldSz cx="9144000" cy="5143500" type="screen16x9"/>
  <p:notesSz cx="6858000" cy="9144000"/>
  <p:custDataLst>
    <p:tags r:id="rId51"/>
  </p:custDataLst>
  <p:defaultTextStyle>
    <a:defPPr>
      <a:defRPr lang="en-US"/>
    </a:defPPr>
    <a:lvl1pPr algn="l" rtl="0" fontAlgn="base">
      <a:spcBef>
        <a:spcPct val="0"/>
      </a:spcBef>
      <a:spcAft>
        <a:spcPct val="0"/>
      </a:spcAft>
      <a:defRPr sz="2100" kern="1200">
        <a:solidFill>
          <a:srgbClr val="000000"/>
        </a:solidFill>
        <a:latin typeface="Gill Sans" pitchFamily="6" charset="0"/>
        <a:ea typeface="ヒラギノ角ゴ ProN W3" pitchFamily="6" charset="-128"/>
        <a:cs typeface="+mn-cs"/>
        <a:sym typeface="Gill Sans" pitchFamily="6" charset="0"/>
      </a:defRPr>
    </a:lvl1pPr>
    <a:lvl2pPr marL="171439" algn="l" rtl="0" fontAlgn="base">
      <a:spcBef>
        <a:spcPct val="0"/>
      </a:spcBef>
      <a:spcAft>
        <a:spcPct val="0"/>
      </a:spcAft>
      <a:defRPr sz="2100" kern="1200">
        <a:solidFill>
          <a:srgbClr val="000000"/>
        </a:solidFill>
        <a:latin typeface="Gill Sans" pitchFamily="6" charset="0"/>
        <a:ea typeface="ヒラギノ角ゴ ProN W3" pitchFamily="6" charset="-128"/>
        <a:cs typeface="+mn-cs"/>
        <a:sym typeface="Gill Sans" pitchFamily="6" charset="0"/>
      </a:defRPr>
    </a:lvl2pPr>
    <a:lvl3pPr marL="342878" algn="l" rtl="0" fontAlgn="base">
      <a:spcBef>
        <a:spcPct val="0"/>
      </a:spcBef>
      <a:spcAft>
        <a:spcPct val="0"/>
      </a:spcAft>
      <a:defRPr sz="2100" kern="1200">
        <a:solidFill>
          <a:srgbClr val="000000"/>
        </a:solidFill>
        <a:latin typeface="Gill Sans" pitchFamily="6" charset="0"/>
        <a:ea typeface="ヒラギノ角ゴ ProN W3" pitchFamily="6" charset="-128"/>
        <a:cs typeface="+mn-cs"/>
        <a:sym typeface="Gill Sans" pitchFamily="6" charset="0"/>
      </a:defRPr>
    </a:lvl3pPr>
    <a:lvl4pPr marL="514317" algn="l" rtl="0" fontAlgn="base">
      <a:spcBef>
        <a:spcPct val="0"/>
      </a:spcBef>
      <a:spcAft>
        <a:spcPct val="0"/>
      </a:spcAft>
      <a:defRPr sz="2100" kern="1200">
        <a:solidFill>
          <a:srgbClr val="000000"/>
        </a:solidFill>
        <a:latin typeface="Gill Sans" pitchFamily="6" charset="0"/>
        <a:ea typeface="ヒラギノ角ゴ ProN W3" pitchFamily="6" charset="-128"/>
        <a:cs typeface="+mn-cs"/>
        <a:sym typeface="Gill Sans" pitchFamily="6" charset="0"/>
      </a:defRPr>
    </a:lvl4pPr>
    <a:lvl5pPr marL="685755" algn="l" rtl="0" fontAlgn="base">
      <a:spcBef>
        <a:spcPct val="0"/>
      </a:spcBef>
      <a:spcAft>
        <a:spcPct val="0"/>
      </a:spcAft>
      <a:defRPr sz="2100" kern="1200">
        <a:solidFill>
          <a:srgbClr val="000000"/>
        </a:solidFill>
        <a:latin typeface="Gill Sans" pitchFamily="6" charset="0"/>
        <a:ea typeface="ヒラギノ角ゴ ProN W3" pitchFamily="6" charset="-128"/>
        <a:cs typeface="+mn-cs"/>
        <a:sym typeface="Gill Sans" pitchFamily="6" charset="0"/>
      </a:defRPr>
    </a:lvl5pPr>
    <a:lvl6pPr marL="857195" algn="l" defTabSz="342878" rtl="0" eaLnBrk="1" latinLnBrk="0" hangingPunct="1">
      <a:defRPr sz="2100" kern="1200">
        <a:solidFill>
          <a:srgbClr val="000000"/>
        </a:solidFill>
        <a:latin typeface="Gill Sans" pitchFamily="6" charset="0"/>
        <a:ea typeface="ヒラギノ角ゴ ProN W3" pitchFamily="6" charset="-128"/>
        <a:cs typeface="+mn-cs"/>
        <a:sym typeface="Gill Sans" pitchFamily="6" charset="0"/>
      </a:defRPr>
    </a:lvl6pPr>
    <a:lvl7pPr marL="1028633" algn="l" defTabSz="342878" rtl="0" eaLnBrk="1" latinLnBrk="0" hangingPunct="1">
      <a:defRPr sz="2100" kern="1200">
        <a:solidFill>
          <a:srgbClr val="000000"/>
        </a:solidFill>
        <a:latin typeface="Gill Sans" pitchFamily="6" charset="0"/>
        <a:ea typeface="ヒラギノ角ゴ ProN W3" pitchFamily="6" charset="-128"/>
        <a:cs typeface="+mn-cs"/>
        <a:sym typeface="Gill Sans" pitchFamily="6" charset="0"/>
      </a:defRPr>
    </a:lvl7pPr>
    <a:lvl8pPr marL="1200072" algn="l" defTabSz="342878" rtl="0" eaLnBrk="1" latinLnBrk="0" hangingPunct="1">
      <a:defRPr sz="2100" kern="1200">
        <a:solidFill>
          <a:srgbClr val="000000"/>
        </a:solidFill>
        <a:latin typeface="Gill Sans" pitchFamily="6" charset="0"/>
        <a:ea typeface="ヒラギノ角ゴ ProN W3" pitchFamily="6" charset="-128"/>
        <a:cs typeface="+mn-cs"/>
        <a:sym typeface="Gill Sans" pitchFamily="6" charset="0"/>
      </a:defRPr>
    </a:lvl8pPr>
    <a:lvl9pPr marL="1371511" algn="l" defTabSz="342878" rtl="0" eaLnBrk="1" latinLnBrk="0" hangingPunct="1">
      <a:defRPr sz="2100" kern="1200">
        <a:solidFill>
          <a:srgbClr val="000000"/>
        </a:solidFill>
        <a:latin typeface="Gill Sans" pitchFamily="6" charset="0"/>
        <a:ea typeface="ヒラギノ角ゴ ProN W3" pitchFamily="6" charset="-128"/>
        <a:cs typeface="+mn-cs"/>
        <a:sym typeface="Gill Sans" pitchFamily="6" charset="0"/>
      </a:defRPr>
    </a:lvl9pPr>
  </p:defaultTextStyle>
  <p:extLst>
    <p:ext uri="{EFAFB233-063F-42B5-8137-9DF3F51BA10A}">
      <p15:sldGuideLst xmlns:p15="http://schemas.microsoft.com/office/powerpoint/2012/main">
        <p15:guide id="1" orient="horz" pos="160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C4D4F"/>
    <a:srgbClr val="484145"/>
    <a:srgbClr val="4A5253"/>
    <a:srgbClr val="1697B0"/>
    <a:srgbClr val="262626"/>
    <a:srgbClr val="0E5192"/>
    <a:srgbClr val="0A679D"/>
    <a:srgbClr val="BFBFBF"/>
    <a:srgbClr val="94D6F0"/>
    <a:srgbClr val="F26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1" autoAdjust="0"/>
    <p:restoredTop sz="93907" autoAdjust="0"/>
  </p:normalViewPr>
  <p:slideViewPr>
    <p:cSldViewPr>
      <p:cViewPr varScale="1">
        <p:scale>
          <a:sx n="133" d="100"/>
          <a:sy n="133" d="100"/>
        </p:scale>
        <p:origin x="144" y="438"/>
      </p:cViewPr>
      <p:guideLst>
        <p:guide orient="horz" pos="1603"/>
        <p:guide pos="2880"/>
      </p:guideLst>
    </p:cSldViewPr>
  </p:slideViewPr>
  <p:notesTextViewPr>
    <p:cViewPr>
      <p:scale>
        <a:sx n="3" d="2"/>
        <a:sy n="3" d="2"/>
      </p:scale>
      <p:origin x="0" y="0"/>
    </p:cViewPr>
  </p:notesTextViewPr>
  <p:sorterViewPr>
    <p:cViewPr varScale="1">
      <p:scale>
        <a:sx n="1" d="1"/>
        <a:sy n="1" d="1"/>
      </p:scale>
      <p:origin x="0" y="-419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ve%20Bratton\Desktop\SATS_FALL_2018.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e%20Bratton\Desktop\SATS_FALL_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ave%20Bratton\Desktop\sats_fall_2018_v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ave%20Bratton\Desktop\sats_fall_2018_v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Dave%20Bratton\Desktop\sats_fall_2018_v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Dave%20Bratton\Desktop\sats_fall_2018_v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ave%20Bratton\Desktop\sats_fall_2018_v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ave%20Bratton\Desktop\sats_fall_2018_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B500"/>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WAVES'!$S$970:$S$989</c:f>
              <c:strCache>
                <c:ptCount val="20"/>
                <c:pt idx="0">
                  <c:v>Summer 2010</c:v>
                </c:pt>
                <c:pt idx="1">
                  <c:v>Winter 2011</c:v>
                </c:pt>
                <c:pt idx="2">
                  <c:v>Summer 2011</c:v>
                </c:pt>
                <c:pt idx="3">
                  <c:v>Winter 2012</c:v>
                </c:pt>
                <c:pt idx="4">
                  <c:v>Summer 2012</c:v>
                </c:pt>
                <c:pt idx="5">
                  <c:v>Winter 2013</c:v>
                </c:pt>
                <c:pt idx="6">
                  <c:v>Summer 2013</c:v>
                </c:pt>
                <c:pt idx="7">
                  <c:v>Winter 2014</c:v>
                </c:pt>
                <c:pt idx="8">
                  <c:v>Summer 2014</c:v>
                </c:pt>
                <c:pt idx="9">
                  <c:v>Winter 2015</c:v>
                </c:pt>
                <c:pt idx="10">
                  <c:v>Summer 2015</c:v>
                </c:pt>
                <c:pt idx="11">
                  <c:v>Winter 2016</c:v>
                </c:pt>
                <c:pt idx="12">
                  <c:v>Summer 2016</c:v>
                </c:pt>
                <c:pt idx="13">
                  <c:v>Fall 2016</c:v>
                </c:pt>
                <c:pt idx="14">
                  <c:v>January 2017</c:v>
                </c:pt>
                <c:pt idx="15">
                  <c:v>Summer 2017</c:v>
                </c:pt>
                <c:pt idx="16">
                  <c:v>Fall 2017</c:v>
                </c:pt>
                <c:pt idx="17">
                  <c:v>Winter 2018</c:v>
                </c:pt>
                <c:pt idx="18">
                  <c:v>Summer 2018</c:v>
                </c:pt>
                <c:pt idx="19">
                  <c:v>Fall 2018</c:v>
                </c:pt>
              </c:strCache>
            </c:strRef>
          </c:cat>
          <c:val>
            <c:numRef>
              <c:f>'SATS WAVES'!$T$970:$T$989</c:f>
              <c:numCache>
                <c:formatCode>0.0%</c:formatCode>
                <c:ptCount val="20"/>
                <c:pt idx="0">
                  <c:v>0.36</c:v>
                </c:pt>
                <c:pt idx="1">
                  <c:v>0.34899999999999998</c:v>
                </c:pt>
                <c:pt idx="2">
                  <c:v>0.38900000000000001</c:v>
                </c:pt>
                <c:pt idx="3">
                  <c:v>0.35199999999999998</c:v>
                </c:pt>
                <c:pt idx="4">
                  <c:v>0.30199999999999999</c:v>
                </c:pt>
                <c:pt idx="5">
                  <c:v>0.32900000000000001</c:v>
                </c:pt>
                <c:pt idx="6">
                  <c:v>0.27100000000000002</c:v>
                </c:pt>
                <c:pt idx="7">
                  <c:v>0.25600000000000001</c:v>
                </c:pt>
                <c:pt idx="8">
                  <c:v>0.24</c:v>
                </c:pt>
                <c:pt idx="9">
                  <c:v>0.19615692554043235</c:v>
                </c:pt>
                <c:pt idx="10">
                  <c:v>0.20601066408143481</c:v>
                </c:pt>
                <c:pt idx="11">
                  <c:v>0.22786069651741292</c:v>
                </c:pt>
                <c:pt idx="12">
                  <c:v>0.19280719280719283</c:v>
                </c:pt>
                <c:pt idx="13">
                  <c:v>0.222001982160555</c:v>
                </c:pt>
                <c:pt idx="14">
                  <c:v>0.20990099009900992</c:v>
                </c:pt>
                <c:pt idx="15">
                  <c:v>0.19615384615384618</c:v>
                </c:pt>
                <c:pt idx="16">
                  <c:v>0.21485543369890331</c:v>
                </c:pt>
                <c:pt idx="17">
                  <c:v>0.1980246913580247</c:v>
                </c:pt>
                <c:pt idx="18">
                  <c:v>0.20050000000000001</c:v>
                </c:pt>
                <c:pt idx="19">
                  <c:v>0.20757501229709788</c:v>
                </c:pt>
              </c:numCache>
            </c:numRef>
          </c:val>
          <c:extLst>
            <c:ext xmlns:c16="http://schemas.microsoft.com/office/drawing/2014/chart" uri="{C3380CC4-5D6E-409C-BE32-E72D297353CC}">
              <c16:uniqueId val="{00000000-6655-4ED1-BDB1-94BE8130CEB4}"/>
            </c:ext>
          </c:extLst>
        </c:ser>
        <c:dLbls>
          <c:showLegendKey val="0"/>
          <c:showVal val="0"/>
          <c:showCatName val="0"/>
          <c:showSerName val="0"/>
          <c:showPercent val="0"/>
          <c:showBubbleSize val="0"/>
        </c:dLbls>
        <c:gapWidth val="57"/>
        <c:overlap val="-27"/>
        <c:axId val="593173808"/>
        <c:axId val="593174792"/>
      </c:barChart>
      <c:catAx>
        <c:axId val="593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93174792"/>
        <c:crosses val="autoZero"/>
        <c:auto val="1"/>
        <c:lblAlgn val="ctr"/>
        <c:lblOffset val="100"/>
        <c:noMultiLvlLbl val="0"/>
      </c:catAx>
      <c:valAx>
        <c:axId val="59317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93173808"/>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FACAA">
                <a:lumMod val="75000"/>
              </a:srgbClr>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WAVES'!$S$947:$S$966</c:f>
              <c:strCache>
                <c:ptCount val="20"/>
                <c:pt idx="0">
                  <c:v>Summer 2010</c:v>
                </c:pt>
                <c:pt idx="1">
                  <c:v>Winter 2011</c:v>
                </c:pt>
                <c:pt idx="2">
                  <c:v>Summer 2011</c:v>
                </c:pt>
                <c:pt idx="3">
                  <c:v>Winter 2012</c:v>
                </c:pt>
                <c:pt idx="4">
                  <c:v>Summer 2012</c:v>
                </c:pt>
                <c:pt idx="5">
                  <c:v>Winter 2013</c:v>
                </c:pt>
                <c:pt idx="6">
                  <c:v>Summer 2013</c:v>
                </c:pt>
                <c:pt idx="7">
                  <c:v>Winter 2014</c:v>
                </c:pt>
                <c:pt idx="8">
                  <c:v>Summer 2014</c:v>
                </c:pt>
                <c:pt idx="9">
                  <c:v>Winter 2015</c:v>
                </c:pt>
                <c:pt idx="10">
                  <c:v>Summer 2015</c:v>
                </c:pt>
                <c:pt idx="11">
                  <c:v>Winter 2016</c:v>
                </c:pt>
                <c:pt idx="12">
                  <c:v>Summer 2016</c:v>
                </c:pt>
                <c:pt idx="13">
                  <c:v>Fall 2016</c:v>
                </c:pt>
                <c:pt idx="14">
                  <c:v>January 2017</c:v>
                </c:pt>
                <c:pt idx="15">
                  <c:v>Summer 2017</c:v>
                </c:pt>
                <c:pt idx="16">
                  <c:v>Fall 2017</c:v>
                </c:pt>
                <c:pt idx="17">
                  <c:v>Winter 2018</c:v>
                </c:pt>
                <c:pt idx="18">
                  <c:v>Summer 2018</c:v>
                </c:pt>
                <c:pt idx="19">
                  <c:v>Fall 2018</c:v>
                </c:pt>
              </c:strCache>
            </c:strRef>
          </c:cat>
          <c:val>
            <c:numRef>
              <c:f>'SATS WAVES'!$T$947:$T$966</c:f>
              <c:numCache>
                <c:formatCode>0.0%</c:formatCode>
                <c:ptCount val="20"/>
                <c:pt idx="0">
                  <c:v>0.40699999999999997</c:v>
                </c:pt>
                <c:pt idx="1">
                  <c:v>0.39300000000000002</c:v>
                </c:pt>
                <c:pt idx="2">
                  <c:v>0.53600000000000003</c:v>
                </c:pt>
                <c:pt idx="3">
                  <c:v>0.45900000000000002</c:v>
                </c:pt>
                <c:pt idx="4">
                  <c:v>0.46600000000000003</c:v>
                </c:pt>
                <c:pt idx="5">
                  <c:v>0.40699999999999997</c:v>
                </c:pt>
                <c:pt idx="6">
                  <c:v>0.39500000000000002</c:v>
                </c:pt>
                <c:pt idx="7">
                  <c:v>0.32900000000000001</c:v>
                </c:pt>
                <c:pt idx="8">
                  <c:v>0.32400000000000001</c:v>
                </c:pt>
                <c:pt idx="9">
                  <c:v>0.26381104883907125</c:v>
                </c:pt>
                <c:pt idx="10">
                  <c:v>0.23218613669413476</c:v>
                </c:pt>
                <c:pt idx="11">
                  <c:v>0.16865671641791047</c:v>
                </c:pt>
                <c:pt idx="12">
                  <c:v>0.12987012987012986</c:v>
                </c:pt>
                <c:pt idx="13">
                  <c:v>0.14271555996035679</c:v>
                </c:pt>
                <c:pt idx="14">
                  <c:v>0.15643564356435644</c:v>
                </c:pt>
                <c:pt idx="15">
                  <c:v>0.12692307692307692</c:v>
                </c:pt>
                <c:pt idx="16">
                  <c:v>0.17597208374875375</c:v>
                </c:pt>
                <c:pt idx="17">
                  <c:v>0.14864197530864198</c:v>
                </c:pt>
                <c:pt idx="18">
                  <c:v>0.193</c:v>
                </c:pt>
                <c:pt idx="19">
                  <c:v>0.17953762911952778</c:v>
                </c:pt>
              </c:numCache>
            </c:numRef>
          </c:val>
          <c:extLst>
            <c:ext xmlns:c16="http://schemas.microsoft.com/office/drawing/2014/chart" uri="{C3380CC4-5D6E-409C-BE32-E72D297353CC}">
              <c16:uniqueId val="{00000000-E976-4F0D-8E7F-6E8835656CAE}"/>
            </c:ext>
          </c:extLst>
        </c:ser>
        <c:dLbls>
          <c:showLegendKey val="0"/>
          <c:showVal val="0"/>
          <c:showCatName val="0"/>
          <c:showSerName val="0"/>
          <c:showPercent val="0"/>
          <c:showBubbleSize val="0"/>
        </c:dLbls>
        <c:gapWidth val="57"/>
        <c:overlap val="-27"/>
        <c:axId val="593173808"/>
        <c:axId val="593174792"/>
      </c:barChart>
      <c:catAx>
        <c:axId val="593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93174792"/>
        <c:crosses val="autoZero"/>
        <c:auto val="1"/>
        <c:lblAlgn val="ctr"/>
        <c:lblOffset val="100"/>
        <c:noMultiLvlLbl val="0"/>
      </c:catAx>
      <c:valAx>
        <c:axId val="59317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93173808"/>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WAVES'!$S$923:$S$942</c:f>
              <c:strCache>
                <c:ptCount val="20"/>
                <c:pt idx="0">
                  <c:v>Summer 2010</c:v>
                </c:pt>
                <c:pt idx="1">
                  <c:v>Winter 2011</c:v>
                </c:pt>
                <c:pt idx="2">
                  <c:v>Summer 2011</c:v>
                </c:pt>
                <c:pt idx="3">
                  <c:v>Winter 2012</c:v>
                </c:pt>
                <c:pt idx="4">
                  <c:v>Summer 2012</c:v>
                </c:pt>
                <c:pt idx="5">
                  <c:v>Winter 2013</c:v>
                </c:pt>
                <c:pt idx="6">
                  <c:v>Summer 2013</c:v>
                </c:pt>
                <c:pt idx="7">
                  <c:v>Winter 2014</c:v>
                </c:pt>
                <c:pt idx="8">
                  <c:v>Summer 2014</c:v>
                </c:pt>
                <c:pt idx="9">
                  <c:v>Winter 2015</c:v>
                </c:pt>
                <c:pt idx="10">
                  <c:v>Summer 2015</c:v>
                </c:pt>
                <c:pt idx="11">
                  <c:v>Winter 2016</c:v>
                </c:pt>
                <c:pt idx="12">
                  <c:v>Summer 2016</c:v>
                </c:pt>
                <c:pt idx="13">
                  <c:v>Fall 2016</c:v>
                </c:pt>
                <c:pt idx="14">
                  <c:v>January 2017</c:v>
                </c:pt>
                <c:pt idx="15">
                  <c:v>Summer 2017</c:v>
                </c:pt>
                <c:pt idx="16">
                  <c:v>Fall 2017</c:v>
                </c:pt>
                <c:pt idx="17">
                  <c:v>Winter 2018</c:v>
                </c:pt>
                <c:pt idx="18">
                  <c:v>Summer 2018</c:v>
                </c:pt>
                <c:pt idx="19">
                  <c:v>Fall 2018</c:v>
                </c:pt>
              </c:strCache>
            </c:strRef>
          </c:cat>
          <c:val>
            <c:numRef>
              <c:f>'SATS WAVES'!$T$923:$T$942</c:f>
              <c:numCache>
                <c:formatCode>0.0%</c:formatCode>
                <c:ptCount val="20"/>
                <c:pt idx="0">
                  <c:v>0.55900000000000005</c:v>
                </c:pt>
                <c:pt idx="1">
                  <c:v>0.54600000000000004</c:v>
                </c:pt>
                <c:pt idx="2">
                  <c:v>0.48899999999999999</c:v>
                </c:pt>
                <c:pt idx="3">
                  <c:v>0.49099999999999999</c:v>
                </c:pt>
                <c:pt idx="4">
                  <c:v>0.47599999999999998</c:v>
                </c:pt>
                <c:pt idx="5">
                  <c:v>0.40899999999999997</c:v>
                </c:pt>
                <c:pt idx="6">
                  <c:v>0.38600000000000001</c:v>
                </c:pt>
                <c:pt idx="7">
                  <c:v>0.41099999999999998</c:v>
                </c:pt>
                <c:pt idx="8">
                  <c:v>0.36799999999999999</c:v>
                </c:pt>
                <c:pt idx="9">
                  <c:v>0.35708566853482787</c:v>
                </c:pt>
                <c:pt idx="10">
                  <c:v>0.35821619001454197</c:v>
                </c:pt>
                <c:pt idx="11">
                  <c:v>0.38457711442786069</c:v>
                </c:pt>
                <c:pt idx="12">
                  <c:v>0.36313686313686311</c:v>
                </c:pt>
                <c:pt idx="13">
                  <c:v>0.3741328047571853</c:v>
                </c:pt>
                <c:pt idx="14">
                  <c:v>0.37574257425742574</c:v>
                </c:pt>
                <c:pt idx="15">
                  <c:v>0.40625</c:v>
                </c:pt>
                <c:pt idx="16">
                  <c:v>0.44017946161515453</c:v>
                </c:pt>
                <c:pt idx="17">
                  <c:v>0.35654320987654325</c:v>
                </c:pt>
                <c:pt idx="18">
                  <c:v>0.39549999999999996</c:v>
                </c:pt>
                <c:pt idx="19">
                  <c:v>0.36940482046237089</c:v>
                </c:pt>
              </c:numCache>
            </c:numRef>
          </c:val>
          <c:extLst>
            <c:ext xmlns:c16="http://schemas.microsoft.com/office/drawing/2014/chart" uri="{C3380CC4-5D6E-409C-BE32-E72D297353CC}">
              <c16:uniqueId val="{00000000-DDB0-4910-B515-413A53FD3ECD}"/>
            </c:ext>
          </c:extLst>
        </c:ser>
        <c:dLbls>
          <c:showLegendKey val="0"/>
          <c:showVal val="0"/>
          <c:showCatName val="0"/>
          <c:showSerName val="0"/>
          <c:showPercent val="0"/>
          <c:showBubbleSize val="0"/>
        </c:dLbls>
        <c:gapWidth val="57"/>
        <c:overlap val="-27"/>
        <c:axId val="593173808"/>
        <c:axId val="593174792"/>
      </c:barChart>
      <c:catAx>
        <c:axId val="593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593174792"/>
        <c:crosses val="autoZero"/>
        <c:auto val="1"/>
        <c:lblAlgn val="ctr"/>
        <c:lblOffset val="100"/>
        <c:noMultiLvlLbl val="0"/>
      </c:catAx>
      <c:valAx>
        <c:axId val="59317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59317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7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10395141280603"/>
          <c:y val="6.5039734616506265E-2"/>
          <c:w val="0.66613904010665481"/>
          <c:h val="0.82031350247885682"/>
        </c:manualLayout>
      </c:layout>
      <c:barChart>
        <c:barDir val="bar"/>
        <c:grouping val="stacked"/>
        <c:varyColors val="0"/>
        <c:ser>
          <c:idx val="0"/>
          <c:order val="0"/>
          <c:spPr>
            <a:solidFill>
              <a:srgbClr val="1697B0"/>
            </a:solidFill>
            <a:ln>
              <a:noFill/>
            </a:ln>
            <a:effectLst/>
          </c:spPr>
          <c:invertIfNegative val="0"/>
          <c:dLbls>
            <c:dLbl>
              <c:idx val="0"/>
              <c:layout>
                <c:manualLayout>
                  <c:x val="8.3481465022404874E-2"/>
                  <c:y val="-1.7282311594906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C2-49FA-82B3-61F9B6D48827}"/>
                </c:ext>
              </c:extLst>
            </c:dLbl>
            <c:dLbl>
              <c:idx val="1"/>
              <c:layout>
                <c:manualLayout>
                  <c:x val="0.13404066214865007"/>
                  <c:y val="-5.18469347847209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C2-49FA-82B3-61F9B6D48827}"/>
                </c:ext>
              </c:extLst>
            </c:dLbl>
            <c:dLbl>
              <c:idx val="2"/>
              <c:layout>
                <c:manualLayout>
                  <c:x val="0.24809280450320326"/>
                  <c:y val="-1.7282311594906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C2-49FA-82B3-61F9B6D48827}"/>
                </c:ext>
              </c:extLst>
            </c:dLbl>
            <c:dLbl>
              <c:idx val="3"/>
              <c:layout>
                <c:manualLayout>
                  <c:x val="0.2833666629633743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C2-49FA-82B3-61F9B6D48827}"/>
                </c:ext>
              </c:extLst>
            </c:dLbl>
            <c:dLbl>
              <c:idx val="4"/>
              <c:layout>
                <c:manualLayout>
                  <c:x val="0.29982779691145428"/>
                  <c:y val="-3.45646231898139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C2-49FA-82B3-61F9B6D4882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WAVES'!$R$36:$R$40</c:f>
              <c:strCache>
                <c:ptCount val="5"/>
                <c:pt idx="0">
                  <c:v>Very difficult</c:v>
                </c:pt>
                <c:pt idx="1">
                  <c:v>Difficult</c:v>
                </c:pt>
                <c:pt idx="2">
                  <c:v>Neutral</c:v>
                </c:pt>
                <c:pt idx="3">
                  <c:v>Easy</c:v>
                </c:pt>
                <c:pt idx="4">
                  <c:v>Very easy</c:v>
                </c:pt>
              </c:strCache>
            </c:strRef>
          </c:cat>
          <c:val>
            <c:numRef>
              <c:f>'SATS WAVES'!$S$36:$S$40</c:f>
              <c:numCache>
                <c:formatCode>0.0%</c:formatCode>
                <c:ptCount val="5"/>
                <c:pt idx="0">
                  <c:v>5.0691244239631332E-2</c:v>
                </c:pt>
                <c:pt idx="1">
                  <c:v>0.10957501280081924</c:v>
                </c:pt>
                <c:pt idx="2">
                  <c:v>0.2452636968766001</c:v>
                </c:pt>
                <c:pt idx="3">
                  <c:v>0.28264208909370203</c:v>
                </c:pt>
                <c:pt idx="4">
                  <c:v>0.31182795698924731</c:v>
                </c:pt>
              </c:numCache>
            </c:numRef>
          </c:val>
          <c:extLst>
            <c:ext xmlns:c16="http://schemas.microsoft.com/office/drawing/2014/chart" uri="{C3380CC4-5D6E-409C-BE32-E72D297353CC}">
              <c16:uniqueId val="{00000000-99C2-49FA-82B3-61F9B6D48827}"/>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57904935222975"/>
          <c:y val="6.5039734616506265E-2"/>
          <c:w val="0.72966393690486309"/>
          <c:h val="0.82031350247885682"/>
        </c:manualLayout>
      </c:layout>
      <c:barChart>
        <c:barDir val="bar"/>
        <c:grouping val="stacked"/>
        <c:varyColors val="0"/>
        <c:ser>
          <c:idx val="0"/>
          <c:order val="0"/>
          <c:spPr>
            <a:solidFill>
              <a:srgbClr val="1697B0"/>
            </a:solidFill>
            <a:ln>
              <a:noFill/>
            </a:ln>
            <a:effectLst/>
          </c:spPr>
          <c:invertIfNegative val="0"/>
          <c:dLbls>
            <c:dLbl>
              <c:idx val="0"/>
              <c:layout>
                <c:manualLayout>
                  <c:x val="0.11022281178255822"/>
                  <c:y val="1.6958601649790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BC-4AD7-A0C1-686142B01BE9}"/>
                </c:ext>
              </c:extLst>
            </c:dLbl>
            <c:dLbl>
              <c:idx val="1"/>
              <c:layout>
                <c:manualLayout>
                  <c:x val="0.16823481798390469"/>
                  <c:y val="-6.7834406599166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BC-4AD7-A0C1-686142B01BE9}"/>
                </c:ext>
              </c:extLst>
            </c:dLbl>
            <c:dLbl>
              <c:idx val="2"/>
              <c:layout>
                <c:manualLayout>
                  <c:x val="0.3118145333322369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BC-4AD7-A0C1-686142B01BE9}"/>
                </c:ext>
              </c:extLst>
            </c:dLbl>
            <c:dLbl>
              <c:idx val="3"/>
              <c:layout>
                <c:manualLayout>
                  <c:x val="0.29586123162686678"/>
                  <c:y val="3.3917203299583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C-4AD7-A0C1-686142B01BE9}"/>
                </c:ext>
              </c:extLst>
            </c:dLbl>
            <c:dLbl>
              <c:idx val="4"/>
              <c:layout>
                <c:manualLayout>
                  <c:x val="0.29296063131679945"/>
                  <c:y val="3.3917203299583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C-4AD7-A0C1-686142B01BE9}"/>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WAVES'!$R$46:$R$50</c:f>
              <c:strCache>
                <c:ptCount val="5"/>
                <c:pt idx="0">
                  <c:v>Very difficult</c:v>
                </c:pt>
                <c:pt idx="1">
                  <c:v>Difficult</c:v>
                </c:pt>
                <c:pt idx="2">
                  <c:v>Neutral</c:v>
                </c:pt>
                <c:pt idx="3">
                  <c:v>Easy</c:v>
                </c:pt>
                <c:pt idx="4">
                  <c:v>Very easy</c:v>
                </c:pt>
              </c:strCache>
            </c:strRef>
          </c:cat>
          <c:val>
            <c:numRef>
              <c:f>'SATS WAVES'!$S$46:$S$50</c:f>
              <c:numCache>
                <c:formatCode>0.0%</c:formatCode>
                <c:ptCount val="5"/>
                <c:pt idx="0">
                  <c:v>6.4516129032258063E-2</c:v>
                </c:pt>
                <c:pt idx="1">
                  <c:v>0.1187916026625704</c:v>
                </c:pt>
                <c:pt idx="2">
                  <c:v>0.28673835125448027</c:v>
                </c:pt>
                <c:pt idx="3">
                  <c:v>0.25857654889912957</c:v>
                </c:pt>
                <c:pt idx="4">
                  <c:v>0.27137736815156172</c:v>
                </c:pt>
              </c:numCache>
            </c:numRef>
          </c:val>
          <c:extLst>
            <c:ext xmlns:c16="http://schemas.microsoft.com/office/drawing/2014/chart" uri="{C3380CC4-5D6E-409C-BE32-E72D297353CC}">
              <c16:uniqueId val="{00000000-51BC-4AD7-A0C1-686142B01BE9}"/>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000" b="1"/>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9709003765835"/>
          <c:y val="6.5039734616506265E-2"/>
          <c:w val="0.45374605348244512"/>
          <c:h val="0.82031350247885682"/>
        </c:manualLayout>
      </c:layout>
      <c:barChart>
        <c:barDir val="bar"/>
        <c:grouping val="stack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WAVES'!$R$136:$R$149</c:f>
              <c:strCache>
                <c:ptCount val="14"/>
                <c:pt idx="0">
                  <c:v>NONE OF THESE</c:v>
                </c:pt>
                <c:pt idx="1">
                  <c:v>Not sure/Don’t know</c:v>
                </c:pt>
                <c:pt idx="2">
                  <c:v>Festivals and special events info</c:v>
                </c:pt>
                <c:pt idx="3">
                  <c:v>Articles/Itineraries – reading editorial</c:v>
                </c:pt>
                <c:pt idx="4">
                  <c:v>User-generated content</c:v>
                </c:pt>
                <c:pt idx="5">
                  <c:v>Video – watching online video</c:v>
                </c:pt>
                <c:pt idx="6">
                  <c:v>Social media content</c:v>
                </c:pt>
                <c:pt idx="7">
                  <c:v>Activities or attractions info</c:v>
                </c:pt>
                <c:pt idx="8">
                  <c:v>Deals or special offers</c:v>
                </c:pt>
                <c:pt idx="9">
                  <c:v>Restaurant/Dining info</c:v>
                </c:pt>
                <c:pt idx="10">
                  <c:v>Photos – viewing online photos</c:v>
                </c:pt>
                <c:pt idx="11">
                  <c:v>Maps</c:v>
                </c:pt>
                <c:pt idx="12">
                  <c:v>Prices</c:v>
                </c:pt>
                <c:pt idx="13">
                  <c:v>Hotel information</c:v>
                </c:pt>
              </c:strCache>
            </c:strRef>
          </c:cat>
          <c:val>
            <c:numRef>
              <c:f>'SATS WAVES'!$S$136:$S$149</c:f>
              <c:numCache>
                <c:formatCode>0.0%</c:formatCode>
                <c:ptCount val="14"/>
                <c:pt idx="0">
                  <c:v>0.29646697388632876</c:v>
                </c:pt>
                <c:pt idx="1">
                  <c:v>1.689708141321045E-2</c:v>
                </c:pt>
                <c:pt idx="2">
                  <c:v>0.11776753712237584</c:v>
                </c:pt>
                <c:pt idx="3">
                  <c:v>0.15207373271889402</c:v>
                </c:pt>
                <c:pt idx="4">
                  <c:v>0.19150025601638504</c:v>
                </c:pt>
                <c:pt idx="5">
                  <c:v>0.22017409114183309</c:v>
                </c:pt>
                <c:pt idx="6">
                  <c:v>0.22529441884280593</c:v>
                </c:pt>
                <c:pt idx="7">
                  <c:v>0.25396825396825395</c:v>
                </c:pt>
                <c:pt idx="8">
                  <c:v>0.25652841781874042</c:v>
                </c:pt>
                <c:pt idx="9">
                  <c:v>0.29339477726574503</c:v>
                </c:pt>
                <c:pt idx="10">
                  <c:v>0.31080389144905274</c:v>
                </c:pt>
                <c:pt idx="11">
                  <c:v>0.33026113671274965</c:v>
                </c:pt>
                <c:pt idx="12">
                  <c:v>0.35330261136712748</c:v>
                </c:pt>
                <c:pt idx="13">
                  <c:v>0.37736815156169995</c:v>
                </c:pt>
              </c:numCache>
            </c:numRef>
          </c:val>
          <c:extLst>
            <c:ext xmlns:c16="http://schemas.microsoft.com/office/drawing/2014/chart" uri="{C3380CC4-5D6E-409C-BE32-E72D297353CC}">
              <c16:uniqueId val="{00000000-B662-4BAF-891F-ADC62052B363}"/>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000" b="1"/>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9709003765835"/>
          <c:y val="6.5039734616506265E-2"/>
          <c:w val="0.45374605348244512"/>
          <c:h val="0.82031350247885682"/>
        </c:manualLayout>
      </c:layout>
      <c:barChart>
        <c:barDir val="bar"/>
        <c:grouping val="stack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WAVES'!$R$163:$R$176</c:f>
              <c:strCache>
                <c:ptCount val="14"/>
                <c:pt idx="0">
                  <c:v>NONE OF THESE</c:v>
                </c:pt>
                <c:pt idx="1">
                  <c:v>Not sure/Don’t know</c:v>
                </c:pt>
                <c:pt idx="2">
                  <c:v>Articles/Itineraries – reading editorial</c:v>
                </c:pt>
                <c:pt idx="3">
                  <c:v>Festivals and special events info</c:v>
                </c:pt>
                <c:pt idx="4">
                  <c:v>User-generated content</c:v>
                </c:pt>
                <c:pt idx="5">
                  <c:v>Video – watching online video</c:v>
                </c:pt>
                <c:pt idx="6">
                  <c:v>Social media content</c:v>
                </c:pt>
                <c:pt idx="7">
                  <c:v>Photos – viewing online photos</c:v>
                </c:pt>
                <c:pt idx="8">
                  <c:v>Deals or special offers</c:v>
                </c:pt>
                <c:pt idx="9">
                  <c:v>Hotel information</c:v>
                </c:pt>
                <c:pt idx="10">
                  <c:v>Activities or attractions info</c:v>
                </c:pt>
                <c:pt idx="11">
                  <c:v>Prices</c:v>
                </c:pt>
                <c:pt idx="12">
                  <c:v>Restaurant/Dining info</c:v>
                </c:pt>
                <c:pt idx="13">
                  <c:v>Maps</c:v>
                </c:pt>
              </c:strCache>
            </c:strRef>
          </c:cat>
          <c:val>
            <c:numRef>
              <c:f>'SATS WAVES'!$S$163:$S$176</c:f>
              <c:numCache>
                <c:formatCode>0.0%</c:formatCode>
                <c:ptCount val="14"/>
                <c:pt idx="0">
                  <c:v>0.25294418842805938</c:v>
                </c:pt>
                <c:pt idx="1">
                  <c:v>1.331285202252944E-2</c:v>
                </c:pt>
                <c:pt idx="2">
                  <c:v>0.1152073732718894</c:v>
                </c:pt>
                <c:pt idx="3">
                  <c:v>0.12698412698412698</c:v>
                </c:pt>
                <c:pt idx="4">
                  <c:v>0.13824884792626727</c:v>
                </c:pt>
                <c:pt idx="5">
                  <c:v>0.1705069124423963</c:v>
                </c:pt>
                <c:pt idx="6">
                  <c:v>0.20020481310803892</c:v>
                </c:pt>
                <c:pt idx="7">
                  <c:v>0.23297491039426521</c:v>
                </c:pt>
                <c:pt idx="8">
                  <c:v>0.24065540194572452</c:v>
                </c:pt>
                <c:pt idx="9">
                  <c:v>0.26472094214029701</c:v>
                </c:pt>
                <c:pt idx="10">
                  <c:v>0.26779313876088068</c:v>
                </c:pt>
                <c:pt idx="11">
                  <c:v>0.27393753200204812</c:v>
                </c:pt>
                <c:pt idx="12">
                  <c:v>0.36763952892985152</c:v>
                </c:pt>
                <c:pt idx="13">
                  <c:v>0.40399385560675882</c:v>
                </c:pt>
              </c:numCache>
            </c:numRef>
          </c:val>
          <c:extLst>
            <c:ext xmlns:c16="http://schemas.microsoft.com/office/drawing/2014/chart" uri="{C3380CC4-5D6E-409C-BE32-E72D297353CC}">
              <c16:uniqueId val="{00000000-9EDF-4184-A12F-FEB5D8A759D0}"/>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000" b="1"/>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52602799650042"/>
          <c:y val="6.5039734616506265E-2"/>
          <c:w val="0.51171697287839024"/>
          <c:h val="0.82031350247885682"/>
        </c:manualLayout>
      </c:layout>
      <c:barChart>
        <c:barDir val="bar"/>
        <c:grouping val="stack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WAVES'!$V$71:$V$81</c:f>
              <c:strCache>
                <c:ptCount val="11"/>
                <c:pt idx="0">
                  <c:v>NONE OF THESE</c:v>
                </c:pt>
                <c:pt idx="1">
                  <c:v>Tours (unguided)</c:v>
                </c:pt>
                <c:pt idx="2">
                  <c:v>Tours (guided)</c:v>
                </c:pt>
                <c:pt idx="3">
                  <c:v>Cruise information</c:v>
                </c:pt>
                <c:pt idx="4">
                  <c:v>Peer-to-peer lodging (e.g., AirBnB)</c:v>
                </c:pt>
                <c:pt idx="5">
                  <c:v>Travel packages</c:v>
                </c:pt>
                <c:pt idx="6">
                  <c:v>Concerts, sporting events, festivals, etc.</c:v>
                </c:pt>
                <c:pt idx="7">
                  <c:v>Airlines or airfares</c:v>
                </c:pt>
                <c:pt idx="8">
                  <c:v>Attractions</c:v>
                </c:pt>
                <c:pt idx="9">
                  <c:v>Hotel or motels</c:v>
                </c:pt>
                <c:pt idx="10">
                  <c:v>Restaurants</c:v>
                </c:pt>
              </c:strCache>
            </c:strRef>
          </c:cat>
          <c:val>
            <c:numRef>
              <c:f>'SATS WAVES'!$W$71:$W$81</c:f>
              <c:numCache>
                <c:formatCode>0.0%</c:formatCode>
                <c:ptCount val="11"/>
                <c:pt idx="0">
                  <c:v>0.25140809011776755</c:v>
                </c:pt>
                <c:pt idx="1">
                  <c:v>7.2708653353814642E-2</c:v>
                </c:pt>
                <c:pt idx="2">
                  <c:v>0.11008704557091654</c:v>
                </c:pt>
                <c:pt idx="3">
                  <c:v>0.11367127496159755</c:v>
                </c:pt>
                <c:pt idx="4">
                  <c:v>0.1187916026625704</c:v>
                </c:pt>
                <c:pt idx="5">
                  <c:v>0.19918074756784435</c:v>
                </c:pt>
                <c:pt idx="6">
                  <c:v>0.22990271377368152</c:v>
                </c:pt>
                <c:pt idx="7">
                  <c:v>0.35483870967741937</c:v>
                </c:pt>
                <c:pt idx="8">
                  <c:v>0.41013824884792627</c:v>
                </c:pt>
                <c:pt idx="9">
                  <c:v>0.47516641065028159</c:v>
                </c:pt>
                <c:pt idx="10">
                  <c:v>0.50384024577572961</c:v>
                </c:pt>
              </c:numCache>
            </c:numRef>
          </c:val>
          <c:extLst>
            <c:ext xmlns:c16="http://schemas.microsoft.com/office/drawing/2014/chart" uri="{C3380CC4-5D6E-409C-BE32-E72D297353CC}">
              <c16:uniqueId val="{00000000-08F0-4C4A-A7E7-891E156CEA85}"/>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050" b="1"/>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52602799650042"/>
          <c:y val="6.5039734616506265E-2"/>
          <c:w val="0.51171697287839024"/>
          <c:h val="0.82031350247885682"/>
        </c:manualLayout>
      </c:layout>
      <c:barChart>
        <c:barDir val="bar"/>
        <c:grouping val="stack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WAVES'!$W$98:$W$107</c:f>
              <c:strCache>
                <c:ptCount val="10"/>
                <c:pt idx="0">
                  <c:v>NONE OF THESE</c:v>
                </c:pt>
                <c:pt idx="1">
                  <c:v>Tours (guided)</c:v>
                </c:pt>
                <c:pt idx="2">
                  <c:v>Cruise fares/tickets</c:v>
                </c:pt>
                <c:pt idx="3">
                  <c:v>Peer-to-peer lodging (e.g., AirBnB)</c:v>
                </c:pt>
                <c:pt idx="4">
                  <c:v>Travel packages</c:v>
                </c:pt>
                <c:pt idx="5">
                  <c:v>Concerts, sporting events, festivals tickets</c:v>
                </c:pt>
                <c:pt idx="6">
                  <c:v>Airlines or airfares</c:v>
                </c:pt>
                <c:pt idx="7">
                  <c:v>Attraction tickets</c:v>
                </c:pt>
                <c:pt idx="8">
                  <c:v>Restaurant bill</c:v>
                </c:pt>
                <c:pt idx="9">
                  <c:v>Hotel or motels stays</c:v>
                </c:pt>
              </c:strCache>
            </c:strRef>
          </c:cat>
          <c:val>
            <c:numRef>
              <c:f>'SATS WAVES'!$X$98:$X$107</c:f>
              <c:numCache>
                <c:formatCode>0.0%</c:formatCode>
                <c:ptCount val="10"/>
                <c:pt idx="0">
                  <c:v>0.49103942652329752</c:v>
                </c:pt>
                <c:pt idx="1">
                  <c:v>3.5330261136712747E-2</c:v>
                </c:pt>
                <c:pt idx="2">
                  <c:v>4.1986687147977472E-2</c:v>
                </c:pt>
                <c:pt idx="3">
                  <c:v>7.2708653353814642E-2</c:v>
                </c:pt>
                <c:pt idx="4">
                  <c:v>8.4485407066052232E-2</c:v>
                </c:pt>
                <c:pt idx="5">
                  <c:v>0.16282642089093702</c:v>
                </c:pt>
                <c:pt idx="6">
                  <c:v>0.17511520737327188</c:v>
                </c:pt>
                <c:pt idx="7">
                  <c:v>0.18125960061443933</c:v>
                </c:pt>
                <c:pt idx="8">
                  <c:v>0.22427035330261139</c:v>
                </c:pt>
                <c:pt idx="9">
                  <c:v>0.28315412186379929</c:v>
                </c:pt>
              </c:numCache>
            </c:numRef>
          </c:val>
          <c:extLst>
            <c:ext xmlns:c16="http://schemas.microsoft.com/office/drawing/2014/chart" uri="{C3380CC4-5D6E-409C-BE32-E72D297353CC}">
              <c16:uniqueId val="{00000000-7796-4B82-A2B8-B105EB51F9B2}"/>
            </c:ext>
          </c:extLst>
        </c:ser>
        <c:dLbls>
          <c:showLegendKey val="0"/>
          <c:showVal val="0"/>
          <c:showCatName val="0"/>
          <c:showSerName val="0"/>
          <c:showPercent val="0"/>
          <c:showBubbleSize val="0"/>
        </c:dLbls>
        <c:gapWidth val="39"/>
        <c:overlap val="100"/>
        <c:axId val="456427464"/>
        <c:axId val="456423856"/>
      </c:barChart>
      <c:catAx>
        <c:axId val="45642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56423856"/>
        <c:crosses val="autoZero"/>
        <c:auto val="1"/>
        <c:lblAlgn val="ctr"/>
        <c:lblOffset val="100"/>
        <c:noMultiLvlLbl val="0"/>
      </c:catAx>
      <c:valAx>
        <c:axId val="45642385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56427464"/>
        <c:crosses val="autoZero"/>
        <c:crossBetween val="between"/>
        <c:majorUnit val="0.1"/>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9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4D77A27-6E54-4E16-A9C9-1062E7EC5CDC}" type="datetimeFigureOut">
              <a:rPr lang="en-US"/>
              <a:pPr>
                <a:defRPr/>
              </a:pPr>
              <a:t>11/15/2018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F779B4-020B-423C-B783-26F351FDCC3D}" type="slidenum">
              <a:rPr lang="en-US" altLang="en-US"/>
              <a:pPr/>
              <a:t>‹#›</a:t>
            </a:fld>
            <a:endParaRPr lang="en-US" altLang="en-US" dirty="0"/>
          </a:p>
        </p:txBody>
      </p:sp>
    </p:spTree>
    <p:extLst>
      <p:ext uri="{BB962C8B-B14F-4D97-AF65-F5344CB8AC3E}">
        <p14:creationId xmlns:p14="http://schemas.microsoft.com/office/powerpoint/2010/main" val="1594192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1FF85-0FC9-4802-AA26-BEDD2E751AF6}" type="datetimeFigureOut">
              <a:rPr lang="en-US" smtClean="0"/>
              <a:pPr/>
              <a:t>11/15/2018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21AFD-5669-4F9B-9990-869EF87EAE9F}" type="slidenum">
              <a:rPr lang="en-US" smtClean="0"/>
              <a:pPr/>
              <a:t>‹#›</a:t>
            </a:fld>
            <a:endParaRPr lang="en-US" dirty="0"/>
          </a:p>
        </p:txBody>
      </p:sp>
    </p:spTree>
    <p:extLst>
      <p:ext uri="{BB962C8B-B14F-4D97-AF65-F5344CB8AC3E}">
        <p14:creationId xmlns:p14="http://schemas.microsoft.com/office/powerpoint/2010/main" val="1904375373"/>
      </p:ext>
    </p:extLst>
  </p:cSld>
  <p:clrMap bg1="lt1" tx1="dk1" bg2="lt2" tx2="dk2" accent1="accent1" accent2="accent2" accent3="accent3" accent4="accent4" accent5="accent5" accent6="accent6" hlink="hlink" folHlink="folHlink"/>
  <p:notesStyle>
    <a:lvl1pPr marL="0" algn="l" defTabSz="342878" rtl="0" eaLnBrk="1" latinLnBrk="0" hangingPunct="1">
      <a:defRPr sz="450" kern="1200">
        <a:solidFill>
          <a:schemeClr val="tx1"/>
        </a:solidFill>
        <a:latin typeface="+mn-lt"/>
        <a:ea typeface="+mn-ea"/>
        <a:cs typeface="+mn-cs"/>
      </a:defRPr>
    </a:lvl1pPr>
    <a:lvl2pPr marL="171439" algn="l" defTabSz="342878" rtl="0" eaLnBrk="1" latinLnBrk="0" hangingPunct="1">
      <a:defRPr sz="450" kern="1200">
        <a:solidFill>
          <a:schemeClr val="tx1"/>
        </a:solidFill>
        <a:latin typeface="+mn-lt"/>
        <a:ea typeface="+mn-ea"/>
        <a:cs typeface="+mn-cs"/>
      </a:defRPr>
    </a:lvl2pPr>
    <a:lvl3pPr marL="342878" algn="l" defTabSz="342878" rtl="0" eaLnBrk="1" latinLnBrk="0" hangingPunct="1">
      <a:defRPr sz="450" kern="1200">
        <a:solidFill>
          <a:schemeClr val="tx1"/>
        </a:solidFill>
        <a:latin typeface="+mn-lt"/>
        <a:ea typeface="+mn-ea"/>
        <a:cs typeface="+mn-cs"/>
      </a:defRPr>
    </a:lvl3pPr>
    <a:lvl4pPr marL="514317" algn="l" defTabSz="342878" rtl="0" eaLnBrk="1" latinLnBrk="0" hangingPunct="1">
      <a:defRPr sz="450" kern="1200">
        <a:solidFill>
          <a:schemeClr val="tx1"/>
        </a:solidFill>
        <a:latin typeface="+mn-lt"/>
        <a:ea typeface="+mn-ea"/>
        <a:cs typeface="+mn-cs"/>
      </a:defRPr>
    </a:lvl4pPr>
    <a:lvl5pPr marL="685755" algn="l" defTabSz="342878" rtl="0" eaLnBrk="1" latinLnBrk="0" hangingPunct="1">
      <a:defRPr sz="450" kern="1200">
        <a:solidFill>
          <a:schemeClr val="tx1"/>
        </a:solidFill>
        <a:latin typeface="+mn-lt"/>
        <a:ea typeface="+mn-ea"/>
        <a:cs typeface="+mn-cs"/>
      </a:defRPr>
    </a:lvl5pPr>
    <a:lvl6pPr marL="857195" algn="l" defTabSz="342878" rtl="0" eaLnBrk="1" latinLnBrk="0" hangingPunct="1">
      <a:defRPr sz="450" kern="1200">
        <a:solidFill>
          <a:schemeClr val="tx1"/>
        </a:solidFill>
        <a:latin typeface="+mn-lt"/>
        <a:ea typeface="+mn-ea"/>
        <a:cs typeface="+mn-cs"/>
      </a:defRPr>
    </a:lvl6pPr>
    <a:lvl7pPr marL="1028633" algn="l" defTabSz="342878" rtl="0" eaLnBrk="1" latinLnBrk="0" hangingPunct="1">
      <a:defRPr sz="450" kern="1200">
        <a:solidFill>
          <a:schemeClr val="tx1"/>
        </a:solidFill>
        <a:latin typeface="+mn-lt"/>
        <a:ea typeface="+mn-ea"/>
        <a:cs typeface="+mn-cs"/>
      </a:defRPr>
    </a:lvl7pPr>
    <a:lvl8pPr marL="1200072" algn="l" defTabSz="342878" rtl="0" eaLnBrk="1" latinLnBrk="0" hangingPunct="1">
      <a:defRPr sz="450" kern="1200">
        <a:solidFill>
          <a:schemeClr val="tx1"/>
        </a:solidFill>
        <a:latin typeface="+mn-lt"/>
        <a:ea typeface="+mn-ea"/>
        <a:cs typeface="+mn-cs"/>
      </a:defRPr>
    </a:lvl8pPr>
    <a:lvl9pPr marL="1371511" algn="l" defTabSz="342878" rtl="0" eaLnBrk="1" latinLnBrk="0" hangingPunct="1">
      <a:defRPr sz="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a:ea typeface="ヒラギノ角ゴ ProN W3" pitchFamily="6" charset="-128"/>
                <a:cs typeface="+mn-cs"/>
                <a:sym typeface="Gill Sans" pitchFamily="6"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0540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08817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64627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87731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a:ea typeface="ヒラギノ角ゴ ProN W3" pitchFamily="6" charset="-128"/>
                <a:cs typeface="+mn-cs"/>
                <a:sym typeface="Gill Sans" pitchFamily="6"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84408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slide deck and recording will be available at this site, and t</a:t>
            </a:r>
            <a:r>
              <a:rPr lang="en-US" dirty="0"/>
              <a:t>he full research report will be available early next week.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can also register for The State of the American Traveler Mobile </a:t>
            </a:r>
            <a:r>
              <a:rPr lang="en-US" baseline="0"/>
              <a:t>Edition webinar at </a:t>
            </a:r>
            <a:r>
              <a:rPr lang="en-US" baseline="0" dirty="0"/>
              <a:t>www.milespartnership.com/SAT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421386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a:ea typeface="ヒラギノ角ゴ ProN W3" pitchFamily="6" charset="-128"/>
                <a:cs typeface="+mn-cs"/>
                <a:sym typeface="Gill Sans" pitchFamily="6"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22605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slide deck and recording will be available at this site, and t</a:t>
            </a:r>
            <a:r>
              <a:rPr lang="en-US" dirty="0"/>
              <a:t>he full research report will be available early next week.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can also register for The State of the American Traveler Mobile </a:t>
            </a:r>
            <a:r>
              <a:rPr lang="en-US" baseline="0"/>
              <a:t>Edition webinar at </a:t>
            </a:r>
            <a:r>
              <a:rPr lang="en-US" baseline="0" dirty="0"/>
              <a:t>www.milespartnership.com/SAT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50981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C7E718-E387-479E-B173-33B30C178E15}"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4920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E718-E387-479E-B173-33B30C178E15}" type="slidenum">
              <a:rPr kumimoji="0" lang="en-US" sz="1200" b="0" i="0" u="none" strike="noStrike" kern="1200" cap="none" spc="0" normalizeH="0" baseline="0" noProof="0" smtClean="0">
                <a:ln>
                  <a:noFill/>
                </a:ln>
                <a:solidFill>
                  <a:prstClr val="black"/>
                </a:solidFill>
                <a:effectLst/>
                <a:uLnTx/>
                <a:uFillTx/>
                <a:latin typeface="Calibri"/>
                <a:ea typeface="ヒラギノ角ゴ ProN W3" pitchFamily="6" charset="-128"/>
                <a:cs typeface="+mn-cs"/>
                <a:sym typeface="Gill Sans" pitchFamily="6"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73950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for today – where we break the research presentations into two parts. Firstly, I will pass over to Dave for Destination Analysts’ latest research on how US travelers decide where to go? The motivations , interests and content that motivates them. Then Erin will join us with the Global Gallery of great Destination Content  from around the world. I will share some an update on additional research and resources available to you all – and then Dave will finish off the webinar with a short research summary of Destination Analysts widely followed Travel Intentions and Outlook monitor for US travelers.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66171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6479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6539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75481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417579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17_Cover">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263669"/>
            <a:ext cx="5562600" cy="457200"/>
          </a:xfrm>
          <a:prstGeom prst="rect">
            <a:avLst/>
          </a:prstGeom>
        </p:spPr>
        <p:txBody>
          <a:bodyPr/>
          <a:lstStyle>
            <a:lvl1pPr marL="0" indent="0">
              <a:buFontTx/>
              <a:buNone/>
              <a:defRPr sz="22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1</a:t>
            </a:r>
          </a:p>
        </p:txBody>
      </p:sp>
      <p:sp>
        <p:nvSpPr>
          <p:cNvPr id="17" name="Text Placeholder 2"/>
          <p:cNvSpPr>
            <a:spLocks noGrp="1"/>
          </p:cNvSpPr>
          <p:nvPr>
            <p:ph type="body" sz="quarter" idx="11" hasCustomPrompt="1"/>
          </p:nvPr>
        </p:nvSpPr>
        <p:spPr>
          <a:xfrm>
            <a:off x="457200" y="1786151"/>
            <a:ext cx="5562600" cy="1112759"/>
          </a:xfrm>
          <a:prstGeom prst="rect">
            <a:avLst/>
          </a:prstGeom>
        </p:spPr>
        <p:txBody>
          <a:bodyPr/>
          <a:lstStyle>
            <a:lvl1pPr marL="0" indent="0">
              <a:lnSpc>
                <a:spcPts val="4500"/>
              </a:lnSpc>
              <a:buFontTx/>
              <a:buNone/>
              <a:defRPr sz="5000" cap="all" baseline="0">
                <a:solidFill>
                  <a:schemeClr val="bg1"/>
                </a:solidFill>
                <a:latin typeface="Lato Black" panose="020F0A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2 adjust spacing</a:t>
            </a:r>
          </a:p>
        </p:txBody>
      </p:sp>
      <p:sp>
        <p:nvSpPr>
          <p:cNvPr id="18" name="Text Placeholder 2"/>
          <p:cNvSpPr>
            <a:spLocks noGrp="1"/>
          </p:cNvSpPr>
          <p:nvPr>
            <p:ph type="body" sz="quarter" idx="12" hasCustomPrompt="1"/>
          </p:nvPr>
        </p:nvSpPr>
        <p:spPr>
          <a:xfrm>
            <a:off x="471539" y="2950431"/>
            <a:ext cx="5548265" cy="383319"/>
          </a:xfrm>
          <a:prstGeom prst="rect">
            <a:avLst/>
          </a:prstGeom>
        </p:spPr>
        <p:txBody>
          <a:bodyPr/>
          <a:lstStyle>
            <a:lvl1pPr marL="0" indent="0">
              <a:buFontTx/>
              <a:buNone/>
              <a:defRPr sz="1500" cap="none"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3</a:t>
            </a:r>
          </a:p>
        </p:txBody>
      </p:sp>
      <p:sp>
        <p:nvSpPr>
          <p:cNvPr id="19" name="Text Placeholder 2"/>
          <p:cNvSpPr>
            <a:spLocks noGrp="1"/>
          </p:cNvSpPr>
          <p:nvPr>
            <p:ph type="body" sz="quarter" idx="13" hasCustomPrompt="1"/>
          </p:nvPr>
        </p:nvSpPr>
        <p:spPr>
          <a:xfrm>
            <a:off x="2321463" y="3409950"/>
            <a:ext cx="1640939" cy="338526"/>
          </a:xfrm>
          <a:prstGeom prst="rect">
            <a:avLst/>
          </a:prstGeom>
        </p:spPr>
        <p:txBody>
          <a:bodyPr/>
          <a:lstStyle>
            <a:lvl1pPr marL="0" indent="0" algn="ctr">
              <a:buFontTx/>
              <a:buNone/>
              <a:defRPr sz="15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Date x, 2017</a:t>
            </a:r>
          </a:p>
        </p:txBody>
      </p:sp>
    </p:spTree>
    <p:extLst>
      <p:ext uri="{BB962C8B-B14F-4D97-AF65-F5344CB8AC3E}">
        <p14:creationId xmlns:p14="http://schemas.microsoft.com/office/powerpoint/2010/main" val="11114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17_Side HD 1">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Tree>
    <p:extLst>
      <p:ext uri="{BB962C8B-B14F-4D97-AF65-F5344CB8AC3E}">
        <p14:creationId xmlns:p14="http://schemas.microsoft.com/office/powerpoint/2010/main" val="29040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893586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7" indent="0">
              <a:buNone/>
              <a:defRPr sz="1350">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7775802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0708749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1"/>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0119865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15742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6859082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050"/>
            </a:lvl1pPr>
            <a:lvl2pPr marL="342907" indent="0">
              <a:buNone/>
              <a:defRPr sz="900"/>
            </a:lvl2pPr>
            <a:lvl3pPr marL="685814" indent="0">
              <a:buNone/>
              <a:defRPr sz="750"/>
            </a:lvl3pPr>
            <a:lvl4pPr marL="1028721" indent="0">
              <a:buNone/>
              <a:defRPr sz="675"/>
            </a:lvl4pPr>
            <a:lvl5pPr marL="1371627" indent="0">
              <a:buNone/>
              <a:defRPr sz="675"/>
            </a:lvl5pPr>
            <a:lvl6pPr marL="1714534"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5558470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4" indent="0">
              <a:buNone/>
              <a:defRPr sz="1800"/>
            </a:lvl3pPr>
            <a:lvl4pPr marL="1028721" indent="0">
              <a:buNone/>
              <a:defRPr sz="1500"/>
            </a:lvl4pPr>
            <a:lvl5pPr marL="1371627" indent="0">
              <a:buNone/>
              <a:defRPr sz="1500"/>
            </a:lvl5pPr>
            <a:lvl6pPr marL="1714534" indent="0">
              <a:buNone/>
              <a:defRPr sz="1500"/>
            </a:lvl6pPr>
            <a:lvl7pPr marL="2057441" indent="0">
              <a:buNone/>
              <a:defRPr sz="1500"/>
            </a:lvl7pPr>
            <a:lvl8pPr marL="2400348" indent="0">
              <a:buNone/>
              <a:defRPr sz="1500"/>
            </a:lvl8pPr>
            <a:lvl9pPr marL="2743255" indent="0">
              <a:buNone/>
              <a:defRPr sz="15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050"/>
            </a:lvl1pPr>
            <a:lvl2pPr marL="342907" indent="0">
              <a:buNone/>
              <a:defRPr sz="900"/>
            </a:lvl2pPr>
            <a:lvl3pPr marL="685814" indent="0">
              <a:buNone/>
              <a:defRPr sz="750"/>
            </a:lvl3pPr>
            <a:lvl4pPr marL="1028721" indent="0">
              <a:buNone/>
              <a:defRPr sz="675"/>
            </a:lvl4pPr>
            <a:lvl5pPr marL="1371627" indent="0">
              <a:buNone/>
              <a:defRPr sz="675"/>
            </a:lvl5pPr>
            <a:lvl6pPr marL="1714534"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710916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8219564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73693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17_Side CallOut">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4" hasCustomPrompt="1"/>
          </p:nvPr>
        </p:nvSpPr>
        <p:spPr>
          <a:xfrm>
            <a:off x="3159873" y="819150"/>
            <a:ext cx="5603128" cy="686564"/>
          </a:xfrm>
          <a:prstGeom prst="rect">
            <a:avLst/>
          </a:prstGeom>
        </p:spPr>
        <p:txBody>
          <a:bodyPr anchor="b" anchorCtr="0"/>
          <a:lstStyle>
            <a:lvl1pPr marL="0" indent="0">
              <a:buFontTx/>
              <a:buNone/>
              <a:defRPr sz="2500" baseline="0">
                <a:solidFill>
                  <a:srgbClr val="313131"/>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Large Call Out</a:t>
            </a:r>
          </a:p>
        </p:txBody>
      </p:sp>
      <p:sp>
        <p:nvSpPr>
          <p:cNvPr id="11" name="Text Placeholder 10"/>
          <p:cNvSpPr>
            <a:spLocks noGrp="1"/>
          </p:cNvSpPr>
          <p:nvPr>
            <p:ph type="body" sz="quarter" idx="15" hasCustomPrompt="1"/>
          </p:nvPr>
        </p:nvSpPr>
        <p:spPr>
          <a:xfrm>
            <a:off x="3159873" y="1715606"/>
            <a:ext cx="5603128" cy="1770545"/>
          </a:xfrm>
          <a:prstGeom prst="rect">
            <a:avLst/>
          </a:prstGeom>
        </p:spPr>
        <p:txBody>
          <a:bodyPr/>
          <a:lstStyle>
            <a:lvl1pPr marL="0" indent="0">
              <a:buFontTx/>
              <a:buNone/>
              <a:defRPr sz="2000">
                <a:solidFill>
                  <a:srgbClr val="313131"/>
                </a:solidFill>
                <a:latin typeface="Lato" panose="020F0502020204030203" pitchFamily="34" charset="0"/>
              </a:defRPr>
            </a:lvl1pPr>
            <a:lvl2pPr marL="342923" indent="0">
              <a:buFontTx/>
              <a:buNone/>
              <a:defRPr sz="2000">
                <a:solidFill>
                  <a:srgbClr val="313131"/>
                </a:solidFill>
                <a:latin typeface="Lato" panose="020F0502020204030203" pitchFamily="34" charset="0"/>
              </a:defRPr>
            </a:lvl2pPr>
            <a:lvl3pPr marL="685850" indent="0">
              <a:buFontTx/>
              <a:buNone/>
              <a:defRPr sz="2000">
                <a:solidFill>
                  <a:srgbClr val="313131"/>
                </a:solidFill>
                <a:latin typeface="Lato" panose="020F0502020204030203" pitchFamily="34" charset="0"/>
              </a:defRPr>
            </a:lvl3pPr>
            <a:lvl4pPr marL="1028772" indent="0">
              <a:buFontTx/>
              <a:buNone/>
              <a:defRPr sz="2000">
                <a:solidFill>
                  <a:srgbClr val="313131"/>
                </a:solidFill>
                <a:latin typeface="Lato" panose="020F0502020204030203" pitchFamily="34" charset="0"/>
              </a:defRPr>
            </a:lvl4pPr>
            <a:lvl5pPr marL="1371696" indent="0">
              <a:buFontTx/>
              <a:buNone/>
              <a:defRPr sz="2000">
                <a:solidFill>
                  <a:srgbClr val="313131"/>
                </a:solidFill>
                <a:latin typeface="Lato" panose="020F0502020204030203" pitchFamily="34" charset="0"/>
              </a:defRPr>
            </a:lvl5pPr>
          </a:lstStyle>
          <a:p>
            <a:pPr lvl="0"/>
            <a:r>
              <a:rPr lang="en-US" dirty="0"/>
              <a:t>Style for large call out</a:t>
            </a:r>
          </a:p>
          <a:p>
            <a:pPr lvl="0"/>
            <a:endParaRPr lang="en-US" dirty="0"/>
          </a:p>
        </p:txBody>
      </p:sp>
    </p:spTree>
    <p:extLst>
      <p:ext uri="{BB962C8B-B14F-4D97-AF65-F5344CB8AC3E}">
        <p14:creationId xmlns:p14="http://schemas.microsoft.com/office/powerpoint/2010/main" val="20063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611619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905563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579688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971473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8" name="Footer Placeholder 7"/>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415622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4" name="Footer Placeholder 3"/>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5" name="Slide Number Placeholder 4"/>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0047958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3" name="Footer Placeholder 2"/>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4" name="Slide Number Placeholder 3"/>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1629350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72088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2952549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6523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17_Side Bullets">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1" name="Text Placeholder 10"/>
          <p:cNvSpPr>
            <a:spLocks noGrp="1"/>
          </p:cNvSpPr>
          <p:nvPr>
            <p:ph type="body" sz="quarter" idx="15" hasCustomPrompt="1"/>
          </p:nvPr>
        </p:nvSpPr>
        <p:spPr>
          <a:xfrm>
            <a:off x="3589350" y="931297"/>
            <a:ext cx="5173650" cy="381000"/>
          </a:xfrm>
          <a:prstGeom prst="rect">
            <a:avLst/>
          </a:prstGeom>
        </p:spPr>
        <p:txBody>
          <a:bodyPr lIns="0" tIns="0" rIns="0" bIns="0" anchor="t" anchorCtr="0">
            <a:noAutofit/>
          </a:bodyPr>
          <a:lstStyle>
            <a:lvl1pPr marL="0" indent="0" algn="l" defTabSz="685850" rtl="0" eaLnBrk="1" fontAlgn="base" latinLnBrk="0" hangingPunct="1">
              <a:lnSpc>
                <a:spcPct val="100000"/>
              </a:lnSpc>
              <a:spcBef>
                <a:spcPct val="0"/>
              </a:spcBef>
              <a:spcAft>
                <a:spcPts val="0"/>
              </a:spcAft>
              <a:buClr>
                <a:srgbClr val="EE4236"/>
              </a:buClr>
              <a:buSzPct val="90000"/>
              <a:buFontTx/>
              <a:buNone/>
              <a:defRPr lang="en-US" sz="2000" u="none" kern="1200" cap="all" baseline="0" dirty="0">
                <a:ln>
                  <a:noFill/>
                </a:ln>
                <a:solidFill>
                  <a:srgbClr val="262626"/>
                </a:solidFill>
                <a:uFill>
                  <a:solidFill>
                    <a:srgbClr val="DD4228"/>
                  </a:solidFill>
                </a:uFill>
                <a:latin typeface="Lato" panose="020F0502020204030203" pitchFamily="34" charset="0"/>
                <a:ea typeface="+mn-ea"/>
                <a:cs typeface="Arial" panose="020B0604020202020204"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HEADER 1 ALL caps</a:t>
            </a:r>
          </a:p>
        </p:txBody>
      </p:sp>
      <p:sp>
        <p:nvSpPr>
          <p:cNvPr id="4" name="Text Placeholder 3"/>
          <p:cNvSpPr>
            <a:spLocks noGrp="1"/>
          </p:cNvSpPr>
          <p:nvPr>
            <p:ph type="body" sz="quarter" idx="17"/>
          </p:nvPr>
        </p:nvSpPr>
        <p:spPr>
          <a:xfrm>
            <a:off x="3589350" y="1867270"/>
            <a:ext cx="5173650" cy="2914283"/>
          </a:xfrm>
          <a:prstGeom prst="rect">
            <a:avLst/>
          </a:prstGeom>
        </p:spPr>
        <p:txBody>
          <a:bodyPr/>
          <a:lstStyle>
            <a:lvl1pPr>
              <a:buClr>
                <a:schemeClr val="accent1"/>
              </a:buClr>
              <a:defRPr sz="1600">
                <a:latin typeface="Lato" panose="020F0502020204030203" pitchFamily="34" charset="0"/>
              </a:defRPr>
            </a:lvl1pPr>
            <a:lvl2pPr>
              <a:buClr>
                <a:schemeClr val="accent1"/>
              </a:buClr>
              <a:defRPr sz="1600">
                <a:latin typeface="Lato" panose="020F0502020204030203" pitchFamily="34" charset="0"/>
              </a:defRPr>
            </a:lvl2pPr>
            <a:lvl3pPr>
              <a:buClr>
                <a:schemeClr val="accent1"/>
              </a:buClr>
              <a:defRPr sz="1600">
                <a:latin typeface="Lato" panose="020F0502020204030203" pitchFamily="34" charset="0"/>
              </a:defRPr>
            </a:lvl3pPr>
            <a:lvl4pPr>
              <a:buClr>
                <a:schemeClr val="accent1"/>
              </a:buClr>
              <a:defRPr sz="1600">
                <a:latin typeface="Lato" panose="020F0502020204030203" pitchFamily="34" charset="0"/>
              </a:defRPr>
            </a:lvl4pPr>
            <a:lvl5pPr>
              <a:buClr>
                <a:schemeClr val="accent1"/>
              </a:buCl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hasCustomPrompt="1"/>
          </p:nvPr>
        </p:nvSpPr>
        <p:spPr>
          <a:xfrm>
            <a:off x="3589350" y="1438640"/>
            <a:ext cx="5173650" cy="294910"/>
          </a:xfrm>
          <a:prstGeom prst="rect">
            <a:avLst/>
          </a:prstGeom>
        </p:spPr>
        <p:txBody>
          <a:bodyPr lIns="0" tIns="0" rIns="0" bIns="0"/>
          <a:lstStyle>
            <a:lvl1pPr marL="0" indent="0">
              <a:buFontTx/>
              <a:buNone/>
              <a:defRPr sz="2000">
                <a:solidFill>
                  <a:srgbClr val="262626"/>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2 Bold</a:t>
            </a:r>
          </a:p>
        </p:txBody>
      </p:sp>
    </p:spTree>
    <p:extLst>
      <p:ext uri="{BB962C8B-B14F-4D97-AF65-F5344CB8AC3E}">
        <p14:creationId xmlns:p14="http://schemas.microsoft.com/office/powerpoint/2010/main" val="35745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31" fontAlgn="auto">
              <a:spcBef>
                <a:spcPts val="0"/>
              </a:spcBef>
              <a:spcAft>
                <a:spcPts val="0"/>
              </a:spcAft>
            </a:pPr>
            <a:fld id="{02FDAA48-A57B-437A-AEB6-C4A26336E643}" type="datetimeFigureOut">
              <a:rPr lang="en-US" smtClean="0">
                <a:solidFill>
                  <a:prstClr val="black">
                    <a:tint val="75000"/>
                  </a:prstClr>
                </a:solidFill>
                <a:latin typeface="Calibri" panose="020F0502020204030204"/>
                <a:ea typeface="+mn-ea"/>
              </a:rPr>
              <a:pPr defTabSz="685831" fontAlgn="auto">
                <a:spcBef>
                  <a:spcPts val="0"/>
                </a:spcBef>
                <a:spcAft>
                  <a:spcPts val="0"/>
                </a:spcAft>
              </a:pPr>
              <a:t>11/15/2018</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685831"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685831" fontAlgn="auto">
              <a:spcBef>
                <a:spcPts val="0"/>
              </a:spcBef>
              <a:spcAft>
                <a:spcPts val="0"/>
              </a:spcAft>
            </a:pPr>
            <a:fld id="{9685DEA3-C682-430C-BA57-5893B3099BD1}" type="slidenum">
              <a:rPr lang="en-US" smtClean="0">
                <a:solidFill>
                  <a:prstClr val="black">
                    <a:tint val="75000"/>
                  </a:prstClr>
                </a:solidFill>
                <a:latin typeface="Calibri" panose="020F0502020204030204"/>
                <a:ea typeface="+mn-ea"/>
              </a:rPr>
              <a:pPr defTabSz="685831"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3122396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81050"/>
            <a:ext cx="6858000" cy="1790700"/>
          </a:xfrm>
          <a:prstGeom prst="rect">
            <a:avLst/>
          </a:prstGeom>
        </p:spPr>
        <p:txBody>
          <a:bodyPr anchor="b"/>
          <a:lstStyle>
            <a:lvl1pPr algn="ctr">
              <a:defRPr sz="2250"/>
            </a:lvl1pPr>
          </a:lstStyle>
          <a:p>
            <a:r>
              <a:rPr lang="en-US"/>
              <a:t>Click to edit Master title style</a:t>
            </a:r>
            <a:endParaRPr lang="pl-PL"/>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900"/>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en-US"/>
              <a:t>Click to edit Master subtitle style</a:t>
            </a:r>
            <a:endParaRPr lang="pl-PL"/>
          </a:p>
        </p:txBody>
      </p:sp>
    </p:spTree>
    <p:extLst>
      <p:ext uri="{BB962C8B-B14F-4D97-AF65-F5344CB8AC3E}">
        <p14:creationId xmlns:p14="http://schemas.microsoft.com/office/powerpoint/2010/main" val="218736897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pl-PL"/>
          </a:p>
        </p:txBody>
      </p:sp>
      <p:sp>
        <p:nvSpPr>
          <p:cNvPr id="3" name="Content Placeholder 2"/>
          <p:cNvSpPr>
            <a:spLocks noGrp="1"/>
          </p:cNvSpPr>
          <p:nvPr>
            <p:ph idx="1"/>
          </p:nvPr>
        </p:nvSpPr>
        <p:spPr>
          <a:xfrm>
            <a:off x="628650" y="1369219"/>
            <a:ext cx="7886700" cy="32635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57770988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3"/>
            <a:ext cx="7886700" cy="2146697"/>
          </a:xfrm>
          <a:prstGeom prst="rect">
            <a:avLst/>
          </a:prstGeom>
        </p:spPr>
        <p:txBody>
          <a:bodyPr anchor="b"/>
          <a:lstStyle>
            <a:lvl1pPr>
              <a:defRPr sz="2250"/>
            </a:lvl1pPr>
          </a:lstStyle>
          <a:p>
            <a:r>
              <a:rPr lang="en-US"/>
              <a:t>Click to edit Master title style</a:t>
            </a:r>
            <a:endParaRPr lang="pl-PL"/>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900"/>
            </a:lvl1pPr>
            <a:lvl2pPr marL="171450" indent="0">
              <a:buNone/>
              <a:defRPr sz="750"/>
            </a:lvl2pPr>
            <a:lvl3pPr marL="342900" indent="0">
              <a:buNone/>
              <a:defRPr sz="675"/>
            </a:lvl3pPr>
            <a:lvl4pPr marL="514350" indent="0">
              <a:buNone/>
              <a:defRPr sz="600"/>
            </a:lvl4pPr>
            <a:lvl5pPr marL="685800" indent="0">
              <a:buNone/>
              <a:defRPr sz="600"/>
            </a:lvl5pPr>
            <a:lvl6pPr marL="857250" indent="0">
              <a:buNone/>
              <a:defRPr sz="600"/>
            </a:lvl6pPr>
            <a:lvl7pPr marL="1028700" indent="0">
              <a:buNone/>
              <a:defRPr sz="600"/>
            </a:lvl7pPr>
            <a:lvl8pPr marL="1200150" indent="0">
              <a:buNone/>
              <a:defRPr sz="600"/>
            </a:lvl8pPr>
            <a:lvl9pPr marL="1371600" indent="0">
              <a:buNone/>
              <a:defRPr sz="600"/>
            </a:lvl9pPr>
          </a:lstStyle>
          <a:p>
            <a:pPr lvl="0"/>
            <a:r>
              <a:rPr lang="en-US"/>
              <a:t>Click to edit Master text styles</a:t>
            </a:r>
          </a:p>
        </p:txBody>
      </p:sp>
    </p:spTree>
    <p:extLst>
      <p:ext uri="{BB962C8B-B14F-4D97-AF65-F5344CB8AC3E}">
        <p14:creationId xmlns:p14="http://schemas.microsoft.com/office/powerpoint/2010/main" val="81064054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pl-PL"/>
          </a:p>
        </p:txBody>
      </p:sp>
      <p:sp>
        <p:nvSpPr>
          <p:cNvPr id="3" name="Content Placeholder 2"/>
          <p:cNvSpPr>
            <a:spLocks noGrp="1"/>
          </p:cNvSpPr>
          <p:nvPr>
            <p:ph sz="half" idx="1"/>
          </p:nvPr>
        </p:nvSpPr>
        <p:spPr>
          <a:xfrm>
            <a:off x="628650" y="1369219"/>
            <a:ext cx="3914775" cy="3263503"/>
          </a:xfrm>
          <a:prstGeom prst="rect">
            <a:avLst/>
          </a:prstGeo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00575" y="1369219"/>
            <a:ext cx="3914775" cy="3263503"/>
          </a:xfrm>
          <a:prstGeom prst="rect">
            <a:avLst/>
          </a:prstGeo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401261419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05978"/>
            <a:ext cx="7886700" cy="857250"/>
          </a:xfrm>
          <a:prstGeom prst="rect">
            <a:avLst/>
          </a:prstGeom>
        </p:spPr>
        <p:txBody>
          <a:bodyPr/>
          <a:lstStyle/>
          <a:p>
            <a:r>
              <a:rPr lang="en-US"/>
              <a:t>Click to edit Master title style</a:t>
            </a:r>
            <a:endParaRPr lang="pl-PL"/>
          </a:p>
        </p:txBody>
      </p:sp>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2247" y="1116806"/>
            <a:ext cx="3868341" cy="481013"/>
          </a:xfrm>
          <a:prstGeom prst="rect">
            <a:avLst/>
          </a:prstGeo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6" name="Content Placeholder 5"/>
          <p:cNvSpPr>
            <a:spLocks noGrp="1"/>
          </p:cNvSpPr>
          <p:nvPr>
            <p:ph sz="quarter" idx="4"/>
          </p:nvPr>
        </p:nvSpPr>
        <p:spPr>
          <a:xfrm>
            <a:off x="4642247" y="1645444"/>
            <a:ext cx="3868341" cy="2983706"/>
          </a:xfrm>
          <a:prstGeom prst="rect">
            <a:avLst/>
          </a:prstGeo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3870831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pl-PL"/>
          </a:p>
        </p:txBody>
      </p:sp>
    </p:spTree>
    <p:extLst>
      <p:ext uri="{BB962C8B-B14F-4D97-AF65-F5344CB8AC3E}">
        <p14:creationId xmlns:p14="http://schemas.microsoft.com/office/powerpoint/2010/main" val="5131648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9545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1200"/>
            </a:lvl1pPr>
          </a:lstStyle>
          <a:p>
            <a:r>
              <a:rPr lang="en-US"/>
              <a:t>Click to edit Master title style</a:t>
            </a:r>
            <a:endParaRPr lang="pl-PL"/>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29841" y="1576388"/>
            <a:ext cx="2949178" cy="2819400"/>
          </a:xfrm>
          <a:prstGeom prst="rect">
            <a:avLst/>
          </a:prstGeom>
        </p:spPr>
        <p:txBody>
          <a:bodyPr/>
          <a:lstStyle>
            <a:lvl1pPr marL="0" indent="0">
              <a:buNone/>
              <a:defRPr sz="600"/>
            </a:lvl1pPr>
            <a:lvl2pPr marL="171450" indent="0">
              <a:buNone/>
              <a:defRPr sz="525"/>
            </a:lvl2pPr>
            <a:lvl3pPr marL="342900" indent="0">
              <a:buNone/>
              <a:defRPr sz="450"/>
            </a:lvl3pPr>
            <a:lvl4pPr marL="514350" indent="0">
              <a:buNone/>
              <a:defRPr sz="375"/>
            </a:lvl4pPr>
            <a:lvl5pPr marL="685800" indent="0">
              <a:buNone/>
              <a:defRPr sz="375"/>
            </a:lvl5pPr>
            <a:lvl6pPr marL="857250" indent="0">
              <a:buNone/>
              <a:defRPr sz="375"/>
            </a:lvl6pPr>
            <a:lvl7pPr marL="1028700" indent="0">
              <a:buNone/>
              <a:defRPr sz="375"/>
            </a:lvl7pPr>
            <a:lvl8pPr marL="1200150" indent="0">
              <a:buNone/>
              <a:defRPr sz="375"/>
            </a:lvl8pPr>
            <a:lvl9pPr marL="1371600" indent="0">
              <a:buNone/>
              <a:defRPr sz="375"/>
            </a:lvl9pPr>
          </a:lstStyle>
          <a:p>
            <a:pPr lvl="0"/>
            <a:r>
              <a:rPr lang="en-US"/>
              <a:t>Click to edit Master text styles</a:t>
            </a:r>
          </a:p>
        </p:txBody>
      </p:sp>
    </p:spTree>
    <p:extLst>
      <p:ext uri="{BB962C8B-B14F-4D97-AF65-F5344CB8AC3E}">
        <p14:creationId xmlns:p14="http://schemas.microsoft.com/office/powerpoint/2010/main" val="83011415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1200"/>
            </a:lvl1pPr>
          </a:lstStyle>
          <a:p>
            <a:r>
              <a:rPr lang="en-US"/>
              <a:t>Click to edit Master title style</a:t>
            </a:r>
            <a:endParaRPr lang="pl-PL"/>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pPr lvl="0"/>
            <a:endParaRPr lang="pl-PL" noProof="0">
              <a:sym typeface="Gill Sans" charset="0"/>
            </a:endParaRPr>
          </a:p>
        </p:txBody>
      </p:sp>
      <p:sp>
        <p:nvSpPr>
          <p:cNvPr id="4" name="Text Placeholder 3"/>
          <p:cNvSpPr>
            <a:spLocks noGrp="1"/>
          </p:cNvSpPr>
          <p:nvPr>
            <p:ph type="body" sz="half" idx="2"/>
          </p:nvPr>
        </p:nvSpPr>
        <p:spPr>
          <a:xfrm>
            <a:off x="629841" y="1576388"/>
            <a:ext cx="2949178" cy="2819400"/>
          </a:xfrm>
          <a:prstGeom prst="rect">
            <a:avLst/>
          </a:prstGeom>
        </p:spPr>
        <p:txBody>
          <a:bodyPr/>
          <a:lstStyle>
            <a:lvl1pPr marL="0" indent="0">
              <a:buNone/>
              <a:defRPr sz="600"/>
            </a:lvl1pPr>
            <a:lvl2pPr marL="171450" indent="0">
              <a:buNone/>
              <a:defRPr sz="525"/>
            </a:lvl2pPr>
            <a:lvl3pPr marL="342900" indent="0">
              <a:buNone/>
              <a:defRPr sz="450"/>
            </a:lvl3pPr>
            <a:lvl4pPr marL="514350" indent="0">
              <a:buNone/>
              <a:defRPr sz="375"/>
            </a:lvl4pPr>
            <a:lvl5pPr marL="685800" indent="0">
              <a:buNone/>
              <a:defRPr sz="375"/>
            </a:lvl5pPr>
            <a:lvl6pPr marL="857250" indent="0">
              <a:buNone/>
              <a:defRPr sz="375"/>
            </a:lvl6pPr>
            <a:lvl7pPr marL="1028700" indent="0">
              <a:buNone/>
              <a:defRPr sz="375"/>
            </a:lvl7pPr>
            <a:lvl8pPr marL="1200150" indent="0">
              <a:buNone/>
              <a:defRPr sz="375"/>
            </a:lvl8pPr>
            <a:lvl9pPr marL="1371600" indent="0">
              <a:buNone/>
              <a:defRPr sz="375"/>
            </a:lvl9pPr>
          </a:lstStyle>
          <a:p>
            <a:pPr lvl="0"/>
            <a:r>
              <a:rPr lang="en-US"/>
              <a:t>Click to edit Master text styles</a:t>
            </a:r>
          </a:p>
        </p:txBody>
      </p:sp>
    </p:spTree>
    <p:extLst>
      <p:ext uri="{BB962C8B-B14F-4D97-AF65-F5344CB8AC3E}">
        <p14:creationId xmlns:p14="http://schemas.microsoft.com/office/powerpoint/2010/main" val="32883931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17_Top HD 1">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all"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Tree>
    <p:extLst>
      <p:ext uri="{BB962C8B-B14F-4D97-AF65-F5344CB8AC3E}">
        <p14:creationId xmlns:p14="http://schemas.microsoft.com/office/powerpoint/2010/main" val="170941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pl-PL"/>
          </a:p>
        </p:txBody>
      </p:sp>
      <p:sp>
        <p:nvSpPr>
          <p:cNvPr id="3" name="Vertical Text Placeholder 2"/>
          <p:cNvSpPr>
            <a:spLocks noGrp="1"/>
          </p:cNvSpPr>
          <p:nvPr>
            <p:ph type="body" orient="vert" idx="1"/>
          </p:nvPr>
        </p:nvSpPr>
        <p:spPr>
          <a:xfrm>
            <a:off x="628650" y="1369219"/>
            <a:ext cx="7886700" cy="326350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49606224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8"/>
          </a:xfrm>
          <a:prstGeom prst="rect">
            <a:avLst/>
          </a:prstGeo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628650" y="273844"/>
            <a:ext cx="5857875" cy="43588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818229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17_Top HD 2">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1" hasCustomPrompt="1"/>
          </p:nvPr>
        </p:nvSpPr>
        <p:spPr>
          <a:xfrm>
            <a:off x="703264" y="1733550"/>
            <a:ext cx="3030537" cy="2743200"/>
          </a:xfrm>
          <a:prstGeom prst="rect">
            <a:avLst/>
          </a:prstGeom>
        </p:spPr>
        <p:txBody>
          <a:bodyPr/>
          <a:lstStyle>
            <a:lvl1pPr marL="0" indent="0">
              <a:buFontTx/>
              <a:buNone/>
              <a:defRPr baseline="0">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Call out style text box to be used for large visuals</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Tree>
    <p:extLst>
      <p:ext uri="{BB962C8B-B14F-4D97-AF65-F5344CB8AC3E}">
        <p14:creationId xmlns:p14="http://schemas.microsoft.com/office/powerpoint/2010/main" val="17232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17_Top HD 3">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
        <p:nvSpPr>
          <p:cNvPr id="5" name="Text Placeholder 4"/>
          <p:cNvSpPr>
            <a:spLocks noGrp="1"/>
          </p:cNvSpPr>
          <p:nvPr>
            <p:ph type="body" sz="quarter" idx="13" hasCustomPrompt="1"/>
          </p:nvPr>
        </p:nvSpPr>
        <p:spPr>
          <a:xfrm>
            <a:off x="703007" y="1413140"/>
            <a:ext cx="1662316" cy="424091"/>
          </a:xfrm>
          <a:prstGeom prst="rect">
            <a:avLst/>
          </a:prstGeom>
          <a:solidFill>
            <a:schemeClr val="bg1"/>
          </a:solidFill>
          <a:ln>
            <a:solidFill>
              <a:schemeClr val="accent1"/>
            </a:solidFill>
          </a:ln>
        </p:spPr>
        <p:txBody>
          <a:bodyPr anchor="ctr" anchorCtr="0"/>
          <a:lstStyle>
            <a:lvl1pPr marL="0" indent="0" algn="ctr">
              <a:buNone/>
              <a:defRPr sz="1400" baseline="0">
                <a:latin typeface="Lato" panose="020F0502020204030203" pitchFamily="34" charset="0"/>
              </a:defRPr>
            </a:lvl1pPr>
          </a:lstStyle>
          <a:p>
            <a:pPr lvl="0"/>
            <a:r>
              <a:rPr lang="en-US" dirty="0"/>
              <a:t>Key Highlights</a:t>
            </a:r>
          </a:p>
        </p:txBody>
      </p:sp>
      <p:sp>
        <p:nvSpPr>
          <p:cNvPr id="12" name="Text Placeholder 11"/>
          <p:cNvSpPr>
            <a:spLocks noGrp="1"/>
          </p:cNvSpPr>
          <p:nvPr>
            <p:ph type="body" sz="quarter" idx="14" hasCustomPrompt="1"/>
          </p:nvPr>
        </p:nvSpPr>
        <p:spPr>
          <a:xfrm>
            <a:off x="703006" y="2136434"/>
            <a:ext cx="2954594" cy="2635595"/>
          </a:xfrm>
          <a:prstGeom prst="rect">
            <a:avLst/>
          </a:prstGeom>
        </p:spPr>
        <p:txBody>
          <a:bodyPr/>
          <a:lstStyle>
            <a:lvl1pPr>
              <a:spcAft>
                <a:spcPts val="800"/>
              </a:spcAft>
              <a:buClr>
                <a:schemeClr val="accent1"/>
              </a:buClr>
              <a:defRPr sz="1500">
                <a:latin typeface="Lato" panose="020F0502020204030203" pitchFamily="34" charset="0"/>
              </a:defRPr>
            </a:lvl1pPr>
            <a:lvl2pPr>
              <a:spcAft>
                <a:spcPts val="800"/>
              </a:spcAft>
              <a:buClr>
                <a:schemeClr val="accent1"/>
              </a:buClr>
              <a:defRPr sz="1500">
                <a:latin typeface="Lato" panose="020F0502020204030203" pitchFamily="34" charset="0"/>
              </a:defRPr>
            </a:lvl2pPr>
            <a:lvl3pPr>
              <a:spcAft>
                <a:spcPts val="800"/>
              </a:spcAft>
              <a:buClr>
                <a:schemeClr val="accent1"/>
              </a:buClr>
              <a:defRPr sz="1500">
                <a:latin typeface="Lato" panose="020F0502020204030203" pitchFamily="34" charset="0"/>
              </a:defRPr>
            </a:lvl3pPr>
            <a:lvl4pPr>
              <a:spcAft>
                <a:spcPts val="800"/>
              </a:spcAft>
              <a:buClr>
                <a:schemeClr val="accent1"/>
              </a:buClr>
              <a:defRPr sz="1500">
                <a:latin typeface="Lato" panose="020F0502020204030203" pitchFamily="34" charset="0"/>
              </a:defRPr>
            </a:lvl4pPr>
            <a:lvl5pPr>
              <a:spcAft>
                <a:spcPts val="800"/>
              </a:spcAft>
              <a:buClr>
                <a:schemeClr val="accent1"/>
              </a:buClr>
              <a:defRPr sz="1500">
                <a:latin typeface="Lato" panose="020F0502020204030203" pitchFamily="34" charset="0"/>
              </a:defRPr>
            </a:lvl5pPr>
          </a:lstStyle>
          <a:p>
            <a:pPr lvl="0"/>
            <a:r>
              <a:rPr lang="en-US" dirty="0"/>
              <a:t>Bulleted text list goes here</a:t>
            </a:r>
          </a:p>
          <a:p>
            <a:pPr lvl="0"/>
            <a:r>
              <a:rPr lang="en-US" dirty="0"/>
              <a:t>Bulleted text list goes here</a:t>
            </a:r>
          </a:p>
        </p:txBody>
      </p:sp>
    </p:spTree>
    <p:extLst>
      <p:ext uri="{BB962C8B-B14F-4D97-AF65-F5344CB8AC3E}">
        <p14:creationId xmlns:p14="http://schemas.microsoft.com/office/powerpoint/2010/main" val="3734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5029201" y="1343026"/>
            <a:ext cx="3579813" cy="2752725"/>
          </a:xfrm>
          <a:prstGeom prst="rect">
            <a:avLst/>
          </a:prstGeom>
          <a:solidFill>
            <a:schemeClr val="bg1">
              <a:lumMod val="85000"/>
            </a:schemeClr>
          </a:solidFill>
          <a:ln w="9525">
            <a:solidFill>
              <a:schemeClr val="bg1">
                <a:lumMod val="85000"/>
              </a:schemeClr>
            </a:solidFill>
          </a:ln>
        </p:spPr>
        <p:txBody>
          <a:bodyPr/>
          <a:lstStyle>
            <a:lvl1pPr marL="0" indent="0" algn="ctr">
              <a:buFontTx/>
              <a:buNone/>
              <a:defRPr/>
            </a:lvl1pPr>
          </a:lstStyle>
          <a:p>
            <a:r>
              <a:rPr lang="en-US" dirty="0"/>
              <a:t>Photo</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703264" y="1928199"/>
            <a:ext cx="4021137" cy="457200"/>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185912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1828800" y="1928200"/>
            <a:ext cx="6172200" cy="2700951"/>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170399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17_Dark Blank">
    <p:bg>
      <p:bgPr>
        <a:pattFill prst="pct50">
          <a:fgClr>
            <a:srgbClr val="404040"/>
          </a:fgClr>
          <a:bgClr>
            <a:srgbClr val="262626"/>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24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17_Ligh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8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7_Separator">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190750"/>
            <a:ext cx="8077200" cy="533400"/>
          </a:xfrm>
          <a:prstGeom prst="rect">
            <a:avLst/>
          </a:prstGeom>
        </p:spPr>
        <p:txBody>
          <a:bodyPr lIns="0" tIns="45720" rIns="0"/>
          <a:lstStyle>
            <a:lvl1pPr marL="0" indent="0">
              <a:buFontTx/>
              <a:buNone/>
              <a:defRPr sz="350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Separator Header</a:t>
            </a:r>
          </a:p>
        </p:txBody>
      </p:sp>
    </p:spTree>
    <p:extLst>
      <p:ext uri="{BB962C8B-B14F-4D97-AF65-F5344CB8AC3E}">
        <p14:creationId xmlns:p14="http://schemas.microsoft.com/office/powerpoint/2010/main" val="142348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alf Left" type="twoColTx">
  <p:cSld name="Half Left">
    <p:bg>
      <p:bgPr>
        <a:solidFill>
          <a:schemeClr val="bg1"/>
        </a:solidFill>
        <a:effectLst/>
      </p:bgPr>
    </p:bg>
    <p:spTree>
      <p:nvGrpSpPr>
        <p:cNvPr id="1" name="Shape 25"/>
        <p:cNvGrpSpPr/>
        <p:nvPr/>
      </p:nvGrpSpPr>
      <p:grpSpPr>
        <a:xfrm>
          <a:off x="0" y="0"/>
          <a:ext cx="0" cy="0"/>
          <a:chOff x="0" y="0"/>
          <a:chExt cx="0" cy="0"/>
        </a:xfrm>
      </p:grpSpPr>
      <p:sp>
        <p:nvSpPr>
          <p:cNvPr id="26" name="Google Shape;26;p5"/>
          <p:cNvSpPr/>
          <p:nvPr/>
        </p:nvSpPr>
        <p:spPr>
          <a:xfrm>
            <a:off x="0" y="-9625"/>
            <a:ext cx="4568400" cy="5193900"/>
          </a:xfrm>
          <a:prstGeom prst="rect">
            <a:avLst/>
          </a:prstGeom>
          <a:solidFill>
            <a:srgbClr val="4295D1"/>
          </a:solidFill>
          <a:ln>
            <a:noFill/>
          </a:ln>
        </p:spPr>
        <p:txBody>
          <a:bodyPr spcFirstLastPara="1" wrap="square" lIns="91425" tIns="91425" rIns="91425" bIns="91425" anchor="ctr" anchorCtr="0">
            <a:noAutofit/>
          </a:bodyPr>
          <a:lstStyle/>
          <a:p>
            <a:pPr marL="0" marR="0" lvl="0" indent="0" algn="l" defTabSz="914441" rtl="0" eaLnBrk="1" fontAlgn="auto" latinLnBrk="0" hangingPunct="1">
              <a:lnSpc>
                <a:spcPct val="100000"/>
              </a:lnSpc>
              <a:spcBef>
                <a:spcPts val="0"/>
              </a:spcBef>
              <a:spcAft>
                <a:spcPts val="0"/>
              </a:spcAft>
              <a:buClrTx/>
              <a:buSzTx/>
              <a:buFontTx/>
              <a:buNone/>
              <a:tabLst/>
              <a:defRPr/>
            </a:pPr>
            <a:endParaRPr kumimoji="0" sz="5600" b="0" i="0" u="none" strike="noStrike" kern="1200" cap="none" spc="0" normalizeH="0" baseline="0" noProof="0">
              <a:ln>
                <a:noFill/>
              </a:ln>
              <a:solidFill>
                <a:srgbClr val="262626"/>
              </a:solidFill>
              <a:effectLst/>
              <a:uLnTx/>
              <a:uFillTx/>
              <a:latin typeface="Arial"/>
              <a:ea typeface="+mn-ea"/>
              <a:cs typeface="+mn-cs"/>
            </a:endParaRPr>
          </a:p>
        </p:txBody>
      </p:sp>
      <p:sp>
        <p:nvSpPr>
          <p:cNvPr id="27" name="Google Shape;27;p5"/>
          <p:cNvSpPr txBox="1">
            <a:spLocks noGrp="1"/>
          </p:cNvSpPr>
          <p:nvPr>
            <p:ph type="title"/>
          </p:nvPr>
        </p:nvSpPr>
        <p:spPr>
          <a:xfrm>
            <a:off x="4779825" y="213350"/>
            <a:ext cx="4185000" cy="4755600"/>
          </a:xfrm>
          <a:prstGeom prst="rect">
            <a:avLst/>
          </a:prstGeom>
        </p:spPr>
        <p:txBody>
          <a:bodyPr spcFirstLastPara="1" wrap="square" lIns="91425" tIns="91425" rIns="91425" bIns="91425" anchor="ctr" anchorCtr="0"/>
          <a:lstStyle>
            <a:lvl1pPr lvl="0" rtl="0">
              <a:spcBef>
                <a:spcPts val="0"/>
              </a:spcBef>
              <a:spcAft>
                <a:spcPts val="0"/>
              </a:spcAft>
              <a:buClr>
                <a:srgbClr val="333333"/>
              </a:buClr>
              <a:buSzPts val="2800"/>
              <a:buNone/>
              <a:defRPr>
                <a:solidFill>
                  <a:srgbClr val="333333"/>
                </a:solidFill>
              </a:defRPr>
            </a:lvl1pPr>
            <a:lvl2pPr lvl="1" rtl="0">
              <a:spcBef>
                <a:spcPts val="0"/>
              </a:spcBef>
              <a:spcAft>
                <a:spcPts val="0"/>
              </a:spcAft>
              <a:buClr>
                <a:srgbClr val="333333"/>
              </a:buClr>
              <a:buSzPts val="2800"/>
              <a:buNone/>
              <a:defRPr>
                <a:solidFill>
                  <a:srgbClr val="333333"/>
                </a:solidFill>
              </a:defRPr>
            </a:lvl2pPr>
            <a:lvl3pPr lvl="2" rtl="0">
              <a:spcBef>
                <a:spcPts val="0"/>
              </a:spcBef>
              <a:spcAft>
                <a:spcPts val="0"/>
              </a:spcAft>
              <a:buClr>
                <a:srgbClr val="333333"/>
              </a:buClr>
              <a:buSzPts val="2800"/>
              <a:buNone/>
              <a:defRPr>
                <a:solidFill>
                  <a:srgbClr val="333333"/>
                </a:solidFill>
              </a:defRPr>
            </a:lvl3pPr>
            <a:lvl4pPr lvl="3" rtl="0">
              <a:spcBef>
                <a:spcPts val="0"/>
              </a:spcBef>
              <a:spcAft>
                <a:spcPts val="0"/>
              </a:spcAft>
              <a:buClr>
                <a:srgbClr val="333333"/>
              </a:buClr>
              <a:buSzPts val="2800"/>
              <a:buNone/>
              <a:defRPr>
                <a:solidFill>
                  <a:srgbClr val="333333"/>
                </a:solidFill>
              </a:defRPr>
            </a:lvl4pPr>
            <a:lvl5pPr lvl="4" rtl="0">
              <a:spcBef>
                <a:spcPts val="0"/>
              </a:spcBef>
              <a:spcAft>
                <a:spcPts val="0"/>
              </a:spcAft>
              <a:buClr>
                <a:srgbClr val="333333"/>
              </a:buClr>
              <a:buSzPts val="2800"/>
              <a:buNone/>
              <a:defRPr>
                <a:solidFill>
                  <a:srgbClr val="333333"/>
                </a:solidFill>
              </a:defRPr>
            </a:lvl5pPr>
            <a:lvl6pPr lvl="5" rtl="0">
              <a:spcBef>
                <a:spcPts val="0"/>
              </a:spcBef>
              <a:spcAft>
                <a:spcPts val="0"/>
              </a:spcAft>
              <a:buClr>
                <a:srgbClr val="333333"/>
              </a:buClr>
              <a:buSzPts val="2800"/>
              <a:buNone/>
              <a:defRPr>
                <a:solidFill>
                  <a:srgbClr val="333333"/>
                </a:solidFill>
              </a:defRPr>
            </a:lvl6pPr>
            <a:lvl7pPr lvl="6" rtl="0">
              <a:spcBef>
                <a:spcPts val="0"/>
              </a:spcBef>
              <a:spcAft>
                <a:spcPts val="0"/>
              </a:spcAft>
              <a:buClr>
                <a:srgbClr val="333333"/>
              </a:buClr>
              <a:buSzPts val="2800"/>
              <a:buNone/>
              <a:defRPr>
                <a:solidFill>
                  <a:srgbClr val="333333"/>
                </a:solidFill>
              </a:defRPr>
            </a:lvl7pPr>
            <a:lvl8pPr lvl="7" rtl="0">
              <a:spcBef>
                <a:spcPts val="0"/>
              </a:spcBef>
              <a:spcAft>
                <a:spcPts val="0"/>
              </a:spcAft>
              <a:buClr>
                <a:srgbClr val="333333"/>
              </a:buClr>
              <a:buSzPts val="2800"/>
              <a:buNone/>
              <a:defRPr>
                <a:solidFill>
                  <a:srgbClr val="333333"/>
                </a:solidFill>
              </a:defRPr>
            </a:lvl8pPr>
            <a:lvl9pPr lvl="8" rtl="0">
              <a:spcBef>
                <a:spcPts val="0"/>
              </a:spcBef>
              <a:spcAft>
                <a:spcPts val="0"/>
              </a:spcAft>
              <a:buClr>
                <a:srgbClr val="333333"/>
              </a:buClr>
              <a:buSzPts val="2800"/>
              <a:buNone/>
              <a:defRPr>
                <a:solidFill>
                  <a:srgbClr val="333333"/>
                </a:solidFill>
              </a:defRPr>
            </a:lvl9pPr>
          </a:lstStyle>
          <a:p>
            <a:endParaRPr/>
          </a:p>
        </p:txBody>
      </p:sp>
    </p:spTree>
    <p:extLst>
      <p:ext uri="{BB962C8B-B14F-4D97-AF65-F5344CB8AC3E}">
        <p14:creationId xmlns:p14="http://schemas.microsoft.com/office/powerpoint/2010/main" val="4181535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81050"/>
            <a:ext cx="6858000" cy="1790700"/>
          </a:xfrm>
          <a:prstGeom prst="rect">
            <a:avLst/>
          </a:prstGeom>
        </p:spPr>
        <p:txBody>
          <a:bodyPr anchor="b"/>
          <a:lstStyle>
            <a:lvl1pPr algn="ctr">
              <a:defRPr sz="2250"/>
            </a:lvl1pPr>
          </a:lstStyle>
          <a:p>
            <a:r>
              <a:rPr lang="en-US"/>
              <a:t>Click to edit Master title style</a:t>
            </a:r>
            <a:endParaRPr lang="pl-PL"/>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900"/>
            </a:lvl1pPr>
            <a:lvl2pPr marL="171460" indent="0" algn="ctr">
              <a:buNone/>
              <a:defRPr sz="750"/>
            </a:lvl2pPr>
            <a:lvl3pPr marL="342920" indent="0" algn="ctr">
              <a:buNone/>
              <a:defRPr sz="675"/>
            </a:lvl3pPr>
            <a:lvl4pPr marL="514379" indent="0" algn="ctr">
              <a:buNone/>
              <a:defRPr sz="600"/>
            </a:lvl4pPr>
            <a:lvl5pPr marL="685841" indent="0" algn="ctr">
              <a:buNone/>
              <a:defRPr sz="600"/>
            </a:lvl5pPr>
            <a:lvl6pPr marL="857300" indent="0" algn="ctr">
              <a:buNone/>
              <a:defRPr sz="600"/>
            </a:lvl6pPr>
            <a:lvl7pPr marL="1028759" indent="0" algn="ctr">
              <a:buNone/>
              <a:defRPr sz="600"/>
            </a:lvl7pPr>
            <a:lvl8pPr marL="1200219" indent="0" algn="ctr">
              <a:buNone/>
              <a:defRPr sz="600"/>
            </a:lvl8pPr>
            <a:lvl9pPr marL="1371679" indent="0" algn="ctr">
              <a:buNone/>
              <a:defRPr sz="600"/>
            </a:lvl9pPr>
          </a:lstStyle>
          <a:p>
            <a:r>
              <a:rPr lang="en-US"/>
              <a:t>Click to edit Master subtitle style</a:t>
            </a:r>
            <a:endParaRPr lang="pl-PL"/>
          </a:p>
        </p:txBody>
      </p:sp>
    </p:spTree>
    <p:extLst>
      <p:ext uri="{BB962C8B-B14F-4D97-AF65-F5344CB8AC3E}">
        <p14:creationId xmlns:p14="http://schemas.microsoft.com/office/powerpoint/2010/main" val="18266227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17_Cover">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263669"/>
            <a:ext cx="5562600" cy="457200"/>
          </a:xfrm>
          <a:prstGeom prst="rect">
            <a:avLst/>
          </a:prstGeom>
        </p:spPr>
        <p:txBody>
          <a:bodyPr/>
          <a:lstStyle>
            <a:lvl1pPr marL="0" indent="0">
              <a:buFontTx/>
              <a:buNone/>
              <a:defRPr sz="22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1</a:t>
            </a:r>
          </a:p>
        </p:txBody>
      </p:sp>
      <p:sp>
        <p:nvSpPr>
          <p:cNvPr id="17" name="Text Placeholder 2"/>
          <p:cNvSpPr>
            <a:spLocks noGrp="1"/>
          </p:cNvSpPr>
          <p:nvPr>
            <p:ph type="body" sz="quarter" idx="11" hasCustomPrompt="1"/>
          </p:nvPr>
        </p:nvSpPr>
        <p:spPr>
          <a:xfrm>
            <a:off x="457200" y="1786151"/>
            <a:ext cx="5562600" cy="1112759"/>
          </a:xfrm>
          <a:prstGeom prst="rect">
            <a:avLst/>
          </a:prstGeom>
        </p:spPr>
        <p:txBody>
          <a:bodyPr/>
          <a:lstStyle>
            <a:lvl1pPr marL="0" indent="0">
              <a:lnSpc>
                <a:spcPts val="4500"/>
              </a:lnSpc>
              <a:buFontTx/>
              <a:buNone/>
              <a:defRPr sz="5000" cap="all" baseline="0">
                <a:solidFill>
                  <a:schemeClr val="bg1"/>
                </a:solidFill>
                <a:latin typeface="Lato Black" panose="020F0A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2 adjust spacing</a:t>
            </a:r>
          </a:p>
        </p:txBody>
      </p:sp>
      <p:sp>
        <p:nvSpPr>
          <p:cNvPr id="18" name="Text Placeholder 2"/>
          <p:cNvSpPr>
            <a:spLocks noGrp="1"/>
          </p:cNvSpPr>
          <p:nvPr>
            <p:ph type="body" sz="quarter" idx="12" hasCustomPrompt="1"/>
          </p:nvPr>
        </p:nvSpPr>
        <p:spPr>
          <a:xfrm>
            <a:off x="471539" y="2950431"/>
            <a:ext cx="5548265" cy="383319"/>
          </a:xfrm>
          <a:prstGeom prst="rect">
            <a:avLst/>
          </a:prstGeom>
        </p:spPr>
        <p:txBody>
          <a:bodyPr/>
          <a:lstStyle>
            <a:lvl1pPr marL="0" indent="0">
              <a:buFontTx/>
              <a:buNone/>
              <a:defRPr sz="1500" cap="none"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3</a:t>
            </a:r>
          </a:p>
        </p:txBody>
      </p:sp>
      <p:sp>
        <p:nvSpPr>
          <p:cNvPr id="19" name="Text Placeholder 2"/>
          <p:cNvSpPr>
            <a:spLocks noGrp="1"/>
          </p:cNvSpPr>
          <p:nvPr>
            <p:ph type="body" sz="quarter" idx="13" hasCustomPrompt="1"/>
          </p:nvPr>
        </p:nvSpPr>
        <p:spPr>
          <a:xfrm>
            <a:off x="2321463" y="3409950"/>
            <a:ext cx="1640939" cy="338526"/>
          </a:xfrm>
          <a:prstGeom prst="rect">
            <a:avLst/>
          </a:prstGeom>
        </p:spPr>
        <p:txBody>
          <a:bodyPr/>
          <a:lstStyle>
            <a:lvl1pPr marL="0" indent="0" algn="ctr">
              <a:buFontTx/>
              <a:buNone/>
              <a:defRPr sz="15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Date x, 2017</a:t>
            </a:r>
          </a:p>
        </p:txBody>
      </p:sp>
    </p:spTree>
    <p:extLst>
      <p:ext uri="{BB962C8B-B14F-4D97-AF65-F5344CB8AC3E}">
        <p14:creationId xmlns:p14="http://schemas.microsoft.com/office/powerpoint/2010/main" val="17963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7_Separator">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190750"/>
            <a:ext cx="8077200" cy="533400"/>
          </a:xfrm>
          <a:prstGeom prst="rect">
            <a:avLst/>
          </a:prstGeom>
        </p:spPr>
        <p:txBody>
          <a:bodyPr lIns="0" tIns="45720" rIns="0"/>
          <a:lstStyle>
            <a:lvl1pPr marL="0" indent="0">
              <a:buFontTx/>
              <a:buNone/>
              <a:defRPr sz="350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Separator Header</a:t>
            </a:r>
          </a:p>
        </p:txBody>
      </p:sp>
    </p:spTree>
    <p:extLst>
      <p:ext uri="{BB962C8B-B14F-4D97-AF65-F5344CB8AC3E}">
        <p14:creationId xmlns:p14="http://schemas.microsoft.com/office/powerpoint/2010/main" val="12372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17_Vision_Gray">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533400" y="3025448"/>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4236"/>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308820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17_Vision_Photo">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41506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17_Agenda">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57200" y="2317587"/>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Agenda</a:t>
            </a:r>
          </a:p>
        </p:txBody>
      </p:sp>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5" name="Text Placeholder 3"/>
          <p:cNvSpPr>
            <a:spLocks noGrp="1"/>
          </p:cNvSpPr>
          <p:nvPr>
            <p:ph type="body" sz="quarter" idx="17"/>
          </p:nvPr>
        </p:nvSpPr>
        <p:spPr>
          <a:xfrm>
            <a:off x="3980667" y="1692670"/>
            <a:ext cx="4553737" cy="2936481"/>
          </a:xfrm>
          <a:prstGeom prst="rect">
            <a:avLst/>
          </a:prstGeom>
        </p:spPr>
        <p:txBody>
          <a:bodyPr/>
          <a:lstStyle>
            <a:lvl1pPr marL="342923" indent="-342923">
              <a:spcAft>
                <a:spcPts val="1200"/>
              </a:spcAft>
              <a:buClr>
                <a:schemeClr val="accent1"/>
              </a:buClr>
              <a:buSzPct val="100000"/>
              <a:buFont typeface="+mj-lt"/>
              <a:buAutoNum type="arabicPeriod"/>
              <a:defRPr sz="1800">
                <a:latin typeface="Lato" panose="020F0502020204030203" pitchFamily="34" charset="0"/>
              </a:defRPr>
            </a:lvl1pPr>
            <a:lvl2pPr>
              <a:spcAft>
                <a:spcPts val="1200"/>
              </a:spcAft>
              <a:buClr>
                <a:schemeClr val="accent1"/>
              </a:buClr>
              <a:defRPr sz="1800">
                <a:latin typeface="Lato" panose="020F0502020204030203" pitchFamily="34" charset="0"/>
              </a:defRPr>
            </a:lvl2pPr>
            <a:lvl3pPr>
              <a:spcAft>
                <a:spcPts val="1200"/>
              </a:spcAft>
              <a:buClr>
                <a:schemeClr val="accent1"/>
              </a:buClr>
              <a:defRPr sz="1800">
                <a:latin typeface="Lato" panose="020F0502020204030203" pitchFamily="34" charset="0"/>
              </a:defRPr>
            </a:lvl3pPr>
            <a:lvl4pPr>
              <a:spcAft>
                <a:spcPts val="1200"/>
              </a:spcAft>
              <a:buClr>
                <a:schemeClr val="accent1"/>
              </a:buClr>
              <a:defRPr sz="1800">
                <a:latin typeface="Lato" panose="020F0502020204030203" pitchFamily="34" charset="0"/>
              </a:defRPr>
            </a:lvl4pPr>
            <a:lvl5pPr>
              <a:spcAft>
                <a:spcPts val="1200"/>
              </a:spcAft>
              <a:buClr>
                <a:schemeClr val="accent1"/>
              </a:buClr>
              <a:defRPr sz="18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13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7840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1925574"/>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Guest Presenter</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1785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17_Team 6">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28072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27432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27432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49408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48768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48768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28072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27432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27432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49408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48768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48768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6" name="Picture Placeholder 11"/>
          <p:cNvSpPr>
            <a:spLocks noGrp="1"/>
          </p:cNvSpPr>
          <p:nvPr>
            <p:ph type="pic" sz="quarter" idx="25" hasCustomPrompt="1"/>
          </p:nvPr>
        </p:nvSpPr>
        <p:spPr>
          <a:xfrm>
            <a:off x="70744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7" name="Text Placeholder 26"/>
          <p:cNvSpPr>
            <a:spLocks noGrp="1"/>
          </p:cNvSpPr>
          <p:nvPr>
            <p:ph type="body" sz="quarter" idx="26" hasCustomPrompt="1"/>
          </p:nvPr>
        </p:nvSpPr>
        <p:spPr>
          <a:xfrm>
            <a:off x="70104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7" name="Text Placeholder 26"/>
          <p:cNvSpPr>
            <a:spLocks noGrp="1"/>
          </p:cNvSpPr>
          <p:nvPr>
            <p:ph type="body" sz="quarter" idx="27" hasCustomPrompt="1"/>
          </p:nvPr>
        </p:nvSpPr>
        <p:spPr>
          <a:xfrm>
            <a:off x="70104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8" name="Picture Placeholder 11"/>
          <p:cNvSpPr>
            <a:spLocks noGrp="1"/>
          </p:cNvSpPr>
          <p:nvPr>
            <p:ph type="pic" sz="quarter" idx="28" hasCustomPrompt="1"/>
          </p:nvPr>
        </p:nvSpPr>
        <p:spPr>
          <a:xfrm>
            <a:off x="70744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9" name="Text Placeholder 26"/>
          <p:cNvSpPr>
            <a:spLocks noGrp="1"/>
          </p:cNvSpPr>
          <p:nvPr>
            <p:ph type="body" sz="quarter" idx="29" hasCustomPrompt="1"/>
          </p:nvPr>
        </p:nvSpPr>
        <p:spPr>
          <a:xfrm>
            <a:off x="70104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40" name="Text Placeholder 26"/>
          <p:cNvSpPr>
            <a:spLocks noGrp="1"/>
          </p:cNvSpPr>
          <p:nvPr>
            <p:ph type="body" sz="quarter" idx="30" hasCustomPrompt="1"/>
          </p:nvPr>
        </p:nvSpPr>
        <p:spPr>
          <a:xfrm>
            <a:off x="70104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49295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7_Vision_Gray">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533400" y="3025448"/>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4236"/>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160138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17_Case Study">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393515" y="616062"/>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7" name="Text Placeholder 16"/>
          <p:cNvSpPr>
            <a:spLocks noGrp="1"/>
          </p:cNvSpPr>
          <p:nvPr>
            <p:ph type="body" sz="quarter" idx="10" hasCustomPrompt="1"/>
          </p:nvPr>
        </p:nvSpPr>
        <p:spPr>
          <a:xfrm>
            <a:off x="280220" y="819151"/>
            <a:ext cx="2937892" cy="498508"/>
          </a:xfrm>
          <a:prstGeom prst="rect">
            <a:avLst/>
          </a:prstGeom>
          <a:solidFill>
            <a:schemeClr val="bg1"/>
          </a:solidFill>
          <a:ln w="9525">
            <a:solidFill>
              <a:schemeClr val="bg1">
                <a:lumMod val="75000"/>
              </a:schemeClr>
            </a:solidFill>
          </a:ln>
        </p:spPr>
        <p:txBody>
          <a:bodyPr anchor="ctr" anchorCtr="0"/>
          <a:lstStyle>
            <a:lvl1pPr marL="0" indent="0" algn="ctr">
              <a:buFontTx/>
              <a:buNone/>
              <a:defRPr sz="1800">
                <a:solidFill>
                  <a:srgbClr val="313131"/>
                </a:solidFill>
                <a:latin typeface="Lato" panose="020F0502020204030203" pitchFamily="34" charset="0"/>
              </a:defRPr>
            </a:lvl1pPr>
            <a:lvl2pPr marL="342923" indent="0">
              <a:buFontTx/>
              <a:buNone/>
              <a:defRPr sz="1900">
                <a:solidFill>
                  <a:srgbClr val="313131"/>
                </a:solidFill>
              </a:defRPr>
            </a:lvl2pPr>
            <a:lvl3pPr marL="685850" indent="0">
              <a:buFontTx/>
              <a:buNone/>
              <a:defRPr sz="1900">
                <a:solidFill>
                  <a:srgbClr val="313131"/>
                </a:solidFill>
              </a:defRPr>
            </a:lvl3pPr>
            <a:lvl4pPr marL="1028772" indent="0">
              <a:buFontTx/>
              <a:buNone/>
              <a:defRPr sz="1900">
                <a:solidFill>
                  <a:srgbClr val="313131"/>
                </a:solidFill>
              </a:defRPr>
            </a:lvl4pPr>
            <a:lvl5pPr marL="1371696" indent="0">
              <a:buFontTx/>
              <a:buNone/>
              <a:defRPr sz="1900">
                <a:solidFill>
                  <a:srgbClr val="313131"/>
                </a:solidFill>
              </a:defRPr>
            </a:lvl5pPr>
          </a:lstStyle>
          <a:p>
            <a:pPr lvl="0"/>
            <a:r>
              <a:rPr lang="en-US" dirty="0"/>
              <a:t>Client Name Goes Here</a:t>
            </a:r>
          </a:p>
        </p:txBody>
      </p:sp>
      <p:sp>
        <p:nvSpPr>
          <p:cNvPr id="19" name="Text Placeholder 18"/>
          <p:cNvSpPr>
            <a:spLocks noGrp="1"/>
          </p:cNvSpPr>
          <p:nvPr>
            <p:ph type="body" sz="quarter" idx="11" hasCustomPrompt="1"/>
          </p:nvPr>
        </p:nvSpPr>
        <p:spPr>
          <a:xfrm>
            <a:off x="312177" y="1693089"/>
            <a:ext cx="2278627" cy="2783665"/>
          </a:xfrm>
          <a:prstGeom prst="rect">
            <a:avLst/>
          </a:prstGeom>
        </p:spPr>
        <p:txBody>
          <a:bodyPr/>
          <a:lstStyle>
            <a:lvl1pPr marL="0" indent="0">
              <a:buFontTx/>
              <a:buNone/>
              <a:defRPr sz="1600">
                <a:solidFill>
                  <a:srgbClr val="31313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A short intro for the case study goes here</a:t>
            </a:r>
          </a:p>
        </p:txBody>
      </p:sp>
      <p:sp>
        <p:nvSpPr>
          <p:cNvPr id="9" name="Text Placeholder 18"/>
          <p:cNvSpPr>
            <a:spLocks noGrp="1"/>
          </p:cNvSpPr>
          <p:nvPr>
            <p:ph type="body" sz="quarter" idx="12" hasCustomPrompt="1"/>
          </p:nvPr>
        </p:nvSpPr>
        <p:spPr>
          <a:xfrm>
            <a:off x="397527" y="361951"/>
            <a:ext cx="2345675" cy="249092"/>
          </a:xfrm>
          <a:prstGeom prst="rect">
            <a:avLst/>
          </a:prstGeom>
        </p:spPr>
        <p:txBody>
          <a:bodyPr lIns="0" rIns="0"/>
          <a:lstStyle>
            <a:lvl1pPr marL="0" indent="0">
              <a:buFontTx/>
              <a:buNone/>
              <a:defRPr sz="1100">
                <a:solidFill>
                  <a:schemeClr val="accent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EXPERTISE IN ACTION</a:t>
            </a:r>
          </a:p>
        </p:txBody>
      </p:sp>
    </p:spTree>
    <p:extLst>
      <p:ext uri="{BB962C8B-B14F-4D97-AF65-F5344CB8AC3E}">
        <p14:creationId xmlns:p14="http://schemas.microsoft.com/office/powerpoint/2010/main" val="83003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17_Side HD 1">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Tree>
    <p:extLst>
      <p:ext uri="{BB962C8B-B14F-4D97-AF65-F5344CB8AC3E}">
        <p14:creationId xmlns:p14="http://schemas.microsoft.com/office/powerpoint/2010/main" val="257319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17_Side CallOut">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4" hasCustomPrompt="1"/>
          </p:nvPr>
        </p:nvSpPr>
        <p:spPr>
          <a:xfrm>
            <a:off x="3159873" y="819150"/>
            <a:ext cx="5603128" cy="686564"/>
          </a:xfrm>
          <a:prstGeom prst="rect">
            <a:avLst/>
          </a:prstGeom>
        </p:spPr>
        <p:txBody>
          <a:bodyPr anchor="b" anchorCtr="0"/>
          <a:lstStyle>
            <a:lvl1pPr marL="0" indent="0">
              <a:buFontTx/>
              <a:buNone/>
              <a:defRPr sz="2500" baseline="0">
                <a:solidFill>
                  <a:srgbClr val="313131"/>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Large Call Out</a:t>
            </a:r>
          </a:p>
        </p:txBody>
      </p:sp>
      <p:sp>
        <p:nvSpPr>
          <p:cNvPr id="11" name="Text Placeholder 10"/>
          <p:cNvSpPr>
            <a:spLocks noGrp="1"/>
          </p:cNvSpPr>
          <p:nvPr>
            <p:ph type="body" sz="quarter" idx="15" hasCustomPrompt="1"/>
          </p:nvPr>
        </p:nvSpPr>
        <p:spPr>
          <a:xfrm>
            <a:off x="3159873" y="1715606"/>
            <a:ext cx="5603128" cy="1770545"/>
          </a:xfrm>
          <a:prstGeom prst="rect">
            <a:avLst/>
          </a:prstGeom>
        </p:spPr>
        <p:txBody>
          <a:bodyPr/>
          <a:lstStyle>
            <a:lvl1pPr marL="0" indent="0">
              <a:buFontTx/>
              <a:buNone/>
              <a:defRPr sz="2000">
                <a:solidFill>
                  <a:srgbClr val="313131"/>
                </a:solidFill>
                <a:latin typeface="Lato" panose="020F0502020204030203" pitchFamily="34" charset="0"/>
              </a:defRPr>
            </a:lvl1pPr>
            <a:lvl2pPr marL="342923" indent="0">
              <a:buFontTx/>
              <a:buNone/>
              <a:defRPr sz="2000">
                <a:solidFill>
                  <a:srgbClr val="313131"/>
                </a:solidFill>
                <a:latin typeface="Lato" panose="020F0502020204030203" pitchFamily="34" charset="0"/>
              </a:defRPr>
            </a:lvl2pPr>
            <a:lvl3pPr marL="685850" indent="0">
              <a:buFontTx/>
              <a:buNone/>
              <a:defRPr sz="2000">
                <a:solidFill>
                  <a:srgbClr val="313131"/>
                </a:solidFill>
                <a:latin typeface="Lato" panose="020F0502020204030203" pitchFamily="34" charset="0"/>
              </a:defRPr>
            </a:lvl3pPr>
            <a:lvl4pPr marL="1028772" indent="0">
              <a:buFontTx/>
              <a:buNone/>
              <a:defRPr sz="2000">
                <a:solidFill>
                  <a:srgbClr val="313131"/>
                </a:solidFill>
                <a:latin typeface="Lato" panose="020F0502020204030203" pitchFamily="34" charset="0"/>
              </a:defRPr>
            </a:lvl4pPr>
            <a:lvl5pPr marL="1371696" indent="0">
              <a:buFontTx/>
              <a:buNone/>
              <a:defRPr sz="2000">
                <a:solidFill>
                  <a:srgbClr val="313131"/>
                </a:solidFill>
                <a:latin typeface="Lato" panose="020F0502020204030203" pitchFamily="34" charset="0"/>
              </a:defRPr>
            </a:lvl5pPr>
          </a:lstStyle>
          <a:p>
            <a:pPr lvl="0"/>
            <a:r>
              <a:rPr lang="en-US" dirty="0"/>
              <a:t>Style for large call out</a:t>
            </a:r>
          </a:p>
          <a:p>
            <a:pPr lvl="0"/>
            <a:endParaRPr lang="en-US" dirty="0"/>
          </a:p>
        </p:txBody>
      </p:sp>
    </p:spTree>
    <p:extLst>
      <p:ext uri="{BB962C8B-B14F-4D97-AF65-F5344CB8AC3E}">
        <p14:creationId xmlns:p14="http://schemas.microsoft.com/office/powerpoint/2010/main" val="39747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17_Side Bullets">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1" name="Text Placeholder 10"/>
          <p:cNvSpPr>
            <a:spLocks noGrp="1"/>
          </p:cNvSpPr>
          <p:nvPr>
            <p:ph type="body" sz="quarter" idx="15" hasCustomPrompt="1"/>
          </p:nvPr>
        </p:nvSpPr>
        <p:spPr>
          <a:xfrm>
            <a:off x="3589350" y="931297"/>
            <a:ext cx="5173650" cy="381000"/>
          </a:xfrm>
          <a:prstGeom prst="rect">
            <a:avLst/>
          </a:prstGeom>
        </p:spPr>
        <p:txBody>
          <a:bodyPr lIns="0" tIns="0" rIns="0" bIns="0" anchor="t" anchorCtr="0">
            <a:noAutofit/>
          </a:bodyPr>
          <a:lstStyle>
            <a:lvl1pPr marL="0" indent="0" algn="l" defTabSz="685850" rtl="0" eaLnBrk="1" fontAlgn="base" latinLnBrk="0" hangingPunct="1">
              <a:lnSpc>
                <a:spcPct val="100000"/>
              </a:lnSpc>
              <a:spcBef>
                <a:spcPct val="0"/>
              </a:spcBef>
              <a:spcAft>
                <a:spcPts val="0"/>
              </a:spcAft>
              <a:buClr>
                <a:srgbClr val="EE4236"/>
              </a:buClr>
              <a:buSzPct val="90000"/>
              <a:buFontTx/>
              <a:buNone/>
              <a:defRPr lang="en-US" sz="2000" u="none" kern="1200" cap="all" baseline="0" dirty="0">
                <a:ln>
                  <a:noFill/>
                </a:ln>
                <a:solidFill>
                  <a:srgbClr val="262626"/>
                </a:solidFill>
                <a:uFill>
                  <a:solidFill>
                    <a:srgbClr val="DD4228"/>
                  </a:solidFill>
                </a:uFill>
                <a:latin typeface="Lato" panose="020F0502020204030203" pitchFamily="34" charset="0"/>
                <a:ea typeface="+mn-ea"/>
                <a:cs typeface="Arial" panose="020B0604020202020204"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HEADER 1 ALL caps</a:t>
            </a:r>
          </a:p>
        </p:txBody>
      </p:sp>
      <p:sp>
        <p:nvSpPr>
          <p:cNvPr id="4" name="Text Placeholder 3"/>
          <p:cNvSpPr>
            <a:spLocks noGrp="1"/>
          </p:cNvSpPr>
          <p:nvPr>
            <p:ph type="body" sz="quarter" idx="17"/>
          </p:nvPr>
        </p:nvSpPr>
        <p:spPr>
          <a:xfrm>
            <a:off x="3589350" y="1867270"/>
            <a:ext cx="5173650" cy="2914283"/>
          </a:xfrm>
          <a:prstGeom prst="rect">
            <a:avLst/>
          </a:prstGeom>
        </p:spPr>
        <p:txBody>
          <a:bodyPr/>
          <a:lstStyle>
            <a:lvl1pPr>
              <a:buClr>
                <a:schemeClr val="accent1"/>
              </a:buClr>
              <a:defRPr sz="1600">
                <a:latin typeface="Lato" panose="020F0502020204030203" pitchFamily="34" charset="0"/>
              </a:defRPr>
            </a:lvl1pPr>
            <a:lvl2pPr>
              <a:buClr>
                <a:schemeClr val="accent1"/>
              </a:buClr>
              <a:defRPr sz="1600">
                <a:latin typeface="Lato" panose="020F0502020204030203" pitchFamily="34" charset="0"/>
              </a:defRPr>
            </a:lvl2pPr>
            <a:lvl3pPr>
              <a:buClr>
                <a:schemeClr val="accent1"/>
              </a:buClr>
              <a:defRPr sz="1600">
                <a:latin typeface="Lato" panose="020F0502020204030203" pitchFamily="34" charset="0"/>
              </a:defRPr>
            </a:lvl3pPr>
            <a:lvl4pPr>
              <a:buClr>
                <a:schemeClr val="accent1"/>
              </a:buClr>
              <a:defRPr sz="1600">
                <a:latin typeface="Lato" panose="020F0502020204030203" pitchFamily="34" charset="0"/>
              </a:defRPr>
            </a:lvl4pPr>
            <a:lvl5pPr>
              <a:buClr>
                <a:schemeClr val="accent1"/>
              </a:buCl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hasCustomPrompt="1"/>
          </p:nvPr>
        </p:nvSpPr>
        <p:spPr>
          <a:xfrm>
            <a:off x="3589350" y="1438640"/>
            <a:ext cx="5173650" cy="294910"/>
          </a:xfrm>
          <a:prstGeom prst="rect">
            <a:avLst/>
          </a:prstGeom>
        </p:spPr>
        <p:txBody>
          <a:bodyPr lIns="0" tIns="0" rIns="0" bIns="0"/>
          <a:lstStyle>
            <a:lvl1pPr marL="0" indent="0">
              <a:buFontTx/>
              <a:buNone/>
              <a:defRPr sz="2000">
                <a:solidFill>
                  <a:srgbClr val="262626"/>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2 Bold</a:t>
            </a:r>
          </a:p>
        </p:txBody>
      </p:sp>
    </p:spTree>
    <p:extLst>
      <p:ext uri="{BB962C8B-B14F-4D97-AF65-F5344CB8AC3E}">
        <p14:creationId xmlns:p14="http://schemas.microsoft.com/office/powerpoint/2010/main" val="245624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17_Top HD 1">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all"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Tree>
    <p:extLst>
      <p:ext uri="{BB962C8B-B14F-4D97-AF65-F5344CB8AC3E}">
        <p14:creationId xmlns:p14="http://schemas.microsoft.com/office/powerpoint/2010/main" val="35113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17_Top HD 2">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1" hasCustomPrompt="1"/>
          </p:nvPr>
        </p:nvSpPr>
        <p:spPr>
          <a:xfrm>
            <a:off x="703264" y="1733550"/>
            <a:ext cx="3030537" cy="2743200"/>
          </a:xfrm>
          <a:prstGeom prst="rect">
            <a:avLst/>
          </a:prstGeom>
        </p:spPr>
        <p:txBody>
          <a:bodyPr/>
          <a:lstStyle>
            <a:lvl1pPr marL="0" indent="0">
              <a:buFontTx/>
              <a:buNone/>
              <a:defRPr baseline="0">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Call out style text box to be used for large visuals</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Tree>
    <p:extLst>
      <p:ext uri="{BB962C8B-B14F-4D97-AF65-F5344CB8AC3E}">
        <p14:creationId xmlns:p14="http://schemas.microsoft.com/office/powerpoint/2010/main" val="137026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17_Top HD 3">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
        <p:nvSpPr>
          <p:cNvPr id="5" name="Text Placeholder 4"/>
          <p:cNvSpPr>
            <a:spLocks noGrp="1"/>
          </p:cNvSpPr>
          <p:nvPr>
            <p:ph type="body" sz="quarter" idx="13" hasCustomPrompt="1"/>
          </p:nvPr>
        </p:nvSpPr>
        <p:spPr>
          <a:xfrm>
            <a:off x="703007" y="1413140"/>
            <a:ext cx="1662316" cy="424091"/>
          </a:xfrm>
          <a:prstGeom prst="rect">
            <a:avLst/>
          </a:prstGeom>
          <a:solidFill>
            <a:schemeClr val="bg1"/>
          </a:solidFill>
          <a:ln>
            <a:solidFill>
              <a:schemeClr val="accent1"/>
            </a:solidFill>
          </a:ln>
        </p:spPr>
        <p:txBody>
          <a:bodyPr anchor="ctr" anchorCtr="0"/>
          <a:lstStyle>
            <a:lvl1pPr marL="0" indent="0" algn="ctr">
              <a:buNone/>
              <a:defRPr sz="1400" baseline="0">
                <a:latin typeface="Lato" panose="020F0502020204030203" pitchFamily="34" charset="0"/>
              </a:defRPr>
            </a:lvl1pPr>
          </a:lstStyle>
          <a:p>
            <a:pPr lvl="0"/>
            <a:r>
              <a:rPr lang="en-US" dirty="0"/>
              <a:t>Key Highlights</a:t>
            </a:r>
          </a:p>
        </p:txBody>
      </p:sp>
      <p:sp>
        <p:nvSpPr>
          <p:cNvPr id="12" name="Text Placeholder 11"/>
          <p:cNvSpPr>
            <a:spLocks noGrp="1"/>
          </p:cNvSpPr>
          <p:nvPr>
            <p:ph type="body" sz="quarter" idx="14" hasCustomPrompt="1"/>
          </p:nvPr>
        </p:nvSpPr>
        <p:spPr>
          <a:xfrm>
            <a:off x="703006" y="2136434"/>
            <a:ext cx="2954594" cy="2635595"/>
          </a:xfrm>
          <a:prstGeom prst="rect">
            <a:avLst/>
          </a:prstGeom>
        </p:spPr>
        <p:txBody>
          <a:bodyPr/>
          <a:lstStyle>
            <a:lvl1pPr>
              <a:spcAft>
                <a:spcPts val="800"/>
              </a:spcAft>
              <a:buClr>
                <a:schemeClr val="accent1"/>
              </a:buClr>
              <a:defRPr sz="1500">
                <a:latin typeface="Lato" panose="020F0502020204030203" pitchFamily="34" charset="0"/>
              </a:defRPr>
            </a:lvl1pPr>
            <a:lvl2pPr>
              <a:spcAft>
                <a:spcPts val="800"/>
              </a:spcAft>
              <a:buClr>
                <a:schemeClr val="accent1"/>
              </a:buClr>
              <a:defRPr sz="1500">
                <a:latin typeface="Lato" panose="020F0502020204030203" pitchFamily="34" charset="0"/>
              </a:defRPr>
            </a:lvl2pPr>
            <a:lvl3pPr>
              <a:spcAft>
                <a:spcPts val="800"/>
              </a:spcAft>
              <a:buClr>
                <a:schemeClr val="accent1"/>
              </a:buClr>
              <a:defRPr sz="1500">
                <a:latin typeface="Lato" panose="020F0502020204030203" pitchFamily="34" charset="0"/>
              </a:defRPr>
            </a:lvl3pPr>
            <a:lvl4pPr>
              <a:spcAft>
                <a:spcPts val="800"/>
              </a:spcAft>
              <a:buClr>
                <a:schemeClr val="accent1"/>
              </a:buClr>
              <a:defRPr sz="1500">
                <a:latin typeface="Lato" panose="020F0502020204030203" pitchFamily="34" charset="0"/>
              </a:defRPr>
            </a:lvl4pPr>
            <a:lvl5pPr>
              <a:spcAft>
                <a:spcPts val="800"/>
              </a:spcAft>
              <a:buClr>
                <a:schemeClr val="accent1"/>
              </a:buClr>
              <a:defRPr sz="1500">
                <a:latin typeface="Lato" panose="020F0502020204030203" pitchFamily="34" charset="0"/>
              </a:defRPr>
            </a:lvl5pPr>
          </a:lstStyle>
          <a:p>
            <a:pPr lvl="0"/>
            <a:r>
              <a:rPr lang="en-US" dirty="0"/>
              <a:t>Bulleted text list goes here</a:t>
            </a:r>
          </a:p>
          <a:p>
            <a:pPr lvl="0"/>
            <a:r>
              <a:rPr lang="en-US" dirty="0"/>
              <a:t>Bulleted text list goes here</a:t>
            </a:r>
          </a:p>
        </p:txBody>
      </p:sp>
    </p:spTree>
    <p:extLst>
      <p:ext uri="{BB962C8B-B14F-4D97-AF65-F5344CB8AC3E}">
        <p14:creationId xmlns:p14="http://schemas.microsoft.com/office/powerpoint/2010/main" val="28729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5029201" y="1343026"/>
            <a:ext cx="3579813" cy="2752725"/>
          </a:xfrm>
          <a:prstGeom prst="rect">
            <a:avLst/>
          </a:prstGeom>
          <a:solidFill>
            <a:schemeClr val="bg1">
              <a:lumMod val="85000"/>
            </a:schemeClr>
          </a:solidFill>
          <a:ln w="9525">
            <a:solidFill>
              <a:schemeClr val="bg1">
                <a:lumMod val="85000"/>
              </a:schemeClr>
            </a:solidFill>
          </a:ln>
        </p:spPr>
        <p:txBody>
          <a:bodyPr/>
          <a:lstStyle>
            <a:lvl1pPr marL="0" indent="0" algn="ctr">
              <a:buFontTx/>
              <a:buNone/>
              <a:defRPr/>
            </a:lvl1pPr>
          </a:lstStyle>
          <a:p>
            <a:r>
              <a:rPr lang="en-US" dirty="0"/>
              <a:t>Photo</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703264" y="1928199"/>
            <a:ext cx="4021137" cy="457200"/>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35510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1828800" y="1928200"/>
            <a:ext cx="6172200" cy="2700951"/>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36418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17_Dark Blank">
    <p:bg>
      <p:bgPr>
        <a:pattFill prst="pct50">
          <a:fgClr>
            <a:srgbClr val="404040"/>
          </a:fgClr>
          <a:bgClr>
            <a:srgbClr val="262626"/>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88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17_Vision_Photo">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29629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17_Ligh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08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17_Cover">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263669"/>
            <a:ext cx="5562600" cy="457200"/>
          </a:xfrm>
          <a:prstGeom prst="rect">
            <a:avLst/>
          </a:prstGeom>
        </p:spPr>
        <p:txBody>
          <a:bodyPr/>
          <a:lstStyle>
            <a:lvl1pPr marL="0" indent="0">
              <a:buFontTx/>
              <a:buNone/>
              <a:defRPr sz="22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1</a:t>
            </a:r>
          </a:p>
        </p:txBody>
      </p:sp>
      <p:sp>
        <p:nvSpPr>
          <p:cNvPr id="17" name="Text Placeholder 2"/>
          <p:cNvSpPr>
            <a:spLocks noGrp="1"/>
          </p:cNvSpPr>
          <p:nvPr>
            <p:ph type="body" sz="quarter" idx="11" hasCustomPrompt="1"/>
          </p:nvPr>
        </p:nvSpPr>
        <p:spPr>
          <a:xfrm>
            <a:off x="457200" y="1786151"/>
            <a:ext cx="5562600" cy="1112759"/>
          </a:xfrm>
          <a:prstGeom prst="rect">
            <a:avLst/>
          </a:prstGeom>
        </p:spPr>
        <p:txBody>
          <a:bodyPr/>
          <a:lstStyle>
            <a:lvl1pPr marL="0" indent="0">
              <a:lnSpc>
                <a:spcPts val="4500"/>
              </a:lnSpc>
              <a:buFontTx/>
              <a:buNone/>
              <a:defRPr sz="5000" cap="all" baseline="0">
                <a:solidFill>
                  <a:schemeClr val="bg1"/>
                </a:solidFill>
                <a:latin typeface="Lato Black" panose="020F0A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2 adjust spacing</a:t>
            </a:r>
          </a:p>
        </p:txBody>
      </p:sp>
      <p:sp>
        <p:nvSpPr>
          <p:cNvPr id="18" name="Text Placeholder 2"/>
          <p:cNvSpPr>
            <a:spLocks noGrp="1"/>
          </p:cNvSpPr>
          <p:nvPr>
            <p:ph type="body" sz="quarter" idx="12" hasCustomPrompt="1"/>
          </p:nvPr>
        </p:nvSpPr>
        <p:spPr>
          <a:xfrm>
            <a:off x="471539" y="2950431"/>
            <a:ext cx="5548265" cy="383319"/>
          </a:xfrm>
          <a:prstGeom prst="rect">
            <a:avLst/>
          </a:prstGeom>
        </p:spPr>
        <p:txBody>
          <a:bodyPr/>
          <a:lstStyle>
            <a:lvl1pPr marL="0" indent="0">
              <a:buFontTx/>
              <a:buNone/>
              <a:defRPr sz="1500" cap="none"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3</a:t>
            </a:r>
          </a:p>
        </p:txBody>
      </p:sp>
      <p:sp>
        <p:nvSpPr>
          <p:cNvPr id="19" name="Text Placeholder 2"/>
          <p:cNvSpPr>
            <a:spLocks noGrp="1"/>
          </p:cNvSpPr>
          <p:nvPr>
            <p:ph type="body" sz="quarter" idx="13" hasCustomPrompt="1"/>
          </p:nvPr>
        </p:nvSpPr>
        <p:spPr>
          <a:xfrm>
            <a:off x="2321463" y="3409950"/>
            <a:ext cx="1640939" cy="338526"/>
          </a:xfrm>
          <a:prstGeom prst="rect">
            <a:avLst/>
          </a:prstGeom>
        </p:spPr>
        <p:txBody>
          <a:bodyPr/>
          <a:lstStyle>
            <a:lvl1pPr marL="0" indent="0" algn="ctr">
              <a:buFontTx/>
              <a:buNone/>
              <a:defRPr sz="15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Date x, 2017</a:t>
            </a:r>
          </a:p>
        </p:txBody>
      </p:sp>
    </p:spTree>
    <p:extLst>
      <p:ext uri="{BB962C8B-B14F-4D97-AF65-F5344CB8AC3E}">
        <p14:creationId xmlns:p14="http://schemas.microsoft.com/office/powerpoint/2010/main" val="114540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17_Separator">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190750"/>
            <a:ext cx="8077200" cy="533400"/>
          </a:xfrm>
          <a:prstGeom prst="rect">
            <a:avLst/>
          </a:prstGeom>
        </p:spPr>
        <p:txBody>
          <a:bodyPr lIns="0" tIns="45720" rIns="0"/>
          <a:lstStyle>
            <a:lvl1pPr marL="0" indent="0">
              <a:buFontTx/>
              <a:buNone/>
              <a:defRPr sz="350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Separator Header</a:t>
            </a:r>
          </a:p>
        </p:txBody>
      </p:sp>
    </p:spTree>
    <p:extLst>
      <p:ext uri="{BB962C8B-B14F-4D97-AF65-F5344CB8AC3E}">
        <p14:creationId xmlns:p14="http://schemas.microsoft.com/office/powerpoint/2010/main" val="25560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17_Vision_Gray">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533400" y="3025448"/>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4236"/>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425590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17_Vision_Photo">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230919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17_Agenda">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57200" y="2317587"/>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Agenda</a:t>
            </a:r>
          </a:p>
        </p:txBody>
      </p:sp>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5" name="Text Placeholder 3"/>
          <p:cNvSpPr>
            <a:spLocks noGrp="1"/>
          </p:cNvSpPr>
          <p:nvPr>
            <p:ph type="body" sz="quarter" idx="17"/>
          </p:nvPr>
        </p:nvSpPr>
        <p:spPr>
          <a:xfrm>
            <a:off x="3980667" y="1692670"/>
            <a:ext cx="4553737" cy="2936481"/>
          </a:xfrm>
          <a:prstGeom prst="rect">
            <a:avLst/>
          </a:prstGeom>
        </p:spPr>
        <p:txBody>
          <a:bodyPr/>
          <a:lstStyle>
            <a:lvl1pPr marL="342923" indent="-342923">
              <a:spcAft>
                <a:spcPts val="1200"/>
              </a:spcAft>
              <a:buClr>
                <a:schemeClr val="accent1"/>
              </a:buClr>
              <a:buSzPct val="100000"/>
              <a:buFont typeface="+mj-lt"/>
              <a:buAutoNum type="arabicPeriod"/>
              <a:defRPr sz="1800">
                <a:latin typeface="Lato" panose="020F0502020204030203" pitchFamily="34" charset="0"/>
              </a:defRPr>
            </a:lvl1pPr>
            <a:lvl2pPr>
              <a:spcAft>
                <a:spcPts val="1200"/>
              </a:spcAft>
              <a:buClr>
                <a:schemeClr val="accent1"/>
              </a:buClr>
              <a:defRPr sz="1800">
                <a:latin typeface="Lato" panose="020F0502020204030203" pitchFamily="34" charset="0"/>
              </a:defRPr>
            </a:lvl2pPr>
            <a:lvl3pPr>
              <a:spcAft>
                <a:spcPts val="1200"/>
              </a:spcAft>
              <a:buClr>
                <a:schemeClr val="accent1"/>
              </a:buClr>
              <a:defRPr sz="1800">
                <a:latin typeface="Lato" panose="020F0502020204030203" pitchFamily="34" charset="0"/>
              </a:defRPr>
            </a:lvl3pPr>
            <a:lvl4pPr>
              <a:spcAft>
                <a:spcPts val="1200"/>
              </a:spcAft>
              <a:buClr>
                <a:schemeClr val="accent1"/>
              </a:buClr>
              <a:defRPr sz="1800">
                <a:latin typeface="Lato" panose="020F0502020204030203" pitchFamily="34" charset="0"/>
              </a:defRPr>
            </a:lvl4pPr>
            <a:lvl5pPr>
              <a:spcAft>
                <a:spcPts val="1200"/>
              </a:spcAft>
              <a:buClr>
                <a:schemeClr val="accent1"/>
              </a:buClr>
              <a:defRPr sz="18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74254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1925574"/>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Guest Presenter</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80515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17_Team 6">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28072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27432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27432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49408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48768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48768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28072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27432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27432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49408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48768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48768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6" name="Picture Placeholder 11"/>
          <p:cNvSpPr>
            <a:spLocks noGrp="1"/>
          </p:cNvSpPr>
          <p:nvPr>
            <p:ph type="pic" sz="quarter" idx="25" hasCustomPrompt="1"/>
          </p:nvPr>
        </p:nvSpPr>
        <p:spPr>
          <a:xfrm>
            <a:off x="70744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7" name="Text Placeholder 26"/>
          <p:cNvSpPr>
            <a:spLocks noGrp="1"/>
          </p:cNvSpPr>
          <p:nvPr>
            <p:ph type="body" sz="quarter" idx="26" hasCustomPrompt="1"/>
          </p:nvPr>
        </p:nvSpPr>
        <p:spPr>
          <a:xfrm>
            <a:off x="70104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7" name="Text Placeholder 26"/>
          <p:cNvSpPr>
            <a:spLocks noGrp="1"/>
          </p:cNvSpPr>
          <p:nvPr>
            <p:ph type="body" sz="quarter" idx="27" hasCustomPrompt="1"/>
          </p:nvPr>
        </p:nvSpPr>
        <p:spPr>
          <a:xfrm>
            <a:off x="70104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8" name="Picture Placeholder 11"/>
          <p:cNvSpPr>
            <a:spLocks noGrp="1"/>
          </p:cNvSpPr>
          <p:nvPr>
            <p:ph type="pic" sz="quarter" idx="28" hasCustomPrompt="1"/>
          </p:nvPr>
        </p:nvSpPr>
        <p:spPr>
          <a:xfrm>
            <a:off x="70744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9" name="Text Placeholder 26"/>
          <p:cNvSpPr>
            <a:spLocks noGrp="1"/>
          </p:cNvSpPr>
          <p:nvPr>
            <p:ph type="body" sz="quarter" idx="29" hasCustomPrompt="1"/>
          </p:nvPr>
        </p:nvSpPr>
        <p:spPr>
          <a:xfrm>
            <a:off x="70104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40" name="Text Placeholder 26"/>
          <p:cNvSpPr>
            <a:spLocks noGrp="1"/>
          </p:cNvSpPr>
          <p:nvPr>
            <p:ph type="body" sz="quarter" idx="30" hasCustomPrompt="1"/>
          </p:nvPr>
        </p:nvSpPr>
        <p:spPr>
          <a:xfrm>
            <a:off x="70104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8232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17_Case Study">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393515" y="616062"/>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7" name="Text Placeholder 16"/>
          <p:cNvSpPr>
            <a:spLocks noGrp="1"/>
          </p:cNvSpPr>
          <p:nvPr>
            <p:ph type="body" sz="quarter" idx="10" hasCustomPrompt="1"/>
          </p:nvPr>
        </p:nvSpPr>
        <p:spPr>
          <a:xfrm>
            <a:off x="280220" y="819151"/>
            <a:ext cx="2937892" cy="498508"/>
          </a:xfrm>
          <a:prstGeom prst="rect">
            <a:avLst/>
          </a:prstGeom>
          <a:solidFill>
            <a:schemeClr val="bg1"/>
          </a:solidFill>
          <a:ln w="9525">
            <a:solidFill>
              <a:schemeClr val="bg1">
                <a:lumMod val="75000"/>
              </a:schemeClr>
            </a:solidFill>
          </a:ln>
        </p:spPr>
        <p:txBody>
          <a:bodyPr anchor="ctr" anchorCtr="0"/>
          <a:lstStyle>
            <a:lvl1pPr marL="0" indent="0" algn="ctr">
              <a:buFontTx/>
              <a:buNone/>
              <a:defRPr sz="1800">
                <a:solidFill>
                  <a:srgbClr val="313131"/>
                </a:solidFill>
                <a:latin typeface="Lato" panose="020F0502020204030203" pitchFamily="34" charset="0"/>
              </a:defRPr>
            </a:lvl1pPr>
            <a:lvl2pPr marL="342923" indent="0">
              <a:buFontTx/>
              <a:buNone/>
              <a:defRPr sz="1900">
                <a:solidFill>
                  <a:srgbClr val="313131"/>
                </a:solidFill>
              </a:defRPr>
            </a:lvl2pPr>
            <a:lvl3pPr marL="685850" indent="0">
              <a:buFontTx/>
              <a:buNone/>
              <a:defRPr sz="1900">
                <a:solidFill>
                  <a:srgbClr val="313131"/>
                </a:solidFill>
              </a:defRPr>
            </a:lvl3pPr>
            <a:lvl4pPr marL="1028772" indent="0">
              <a:buFontTx/>
              <a:buNone/>
              <a:defRPr sz="1900">
                <a:solidFill>
                  <a:srgbClr val="313131"/>
                </a:solidFill>
              </a:defRPr>
            </a:lvl4pPr>
            <a:lvl5pPr marL="1371696" indent="0">
              <a:buFontTx/>
              <a:buNone/>
              <a:defRPr sz="1900">
                <a:solidFill>
                  <a:srgbClr val="313131"/>
                </a:solidFill>
              </a:defRPr>
            </a:lvl5pPr>
          </a:lstStyle>
          <a:p>
            <a:pPr lvl="0"/>
            <a:r>
              <a:rPr lang="en-US" dirty="0"/>
              <a:t>Client Name Goes Here</a:t>
            </a:r>
          </a:p>
        </p:txBody>
      </p:sp>
      <p:sp>
        <p:nvSpPr>
          <p:cNvPr id="19" name="Text Placeholder 18"/>
          <p:cNvSpPr>
            <a:spLocks noGrp="1"/>
          </p:cNvSpPr>
          <p:nvPr>
            <p:ph type="body" sz="quarter" idx="11" hasCustomPrompt="1"/>
          </p:nvPr>
        </p:nvSpPr>
        <p:spPr>
          <a:xfrm>
            <a:off x="312177" y="1693089"/>
            <a:ext cx="2278627" cy="2783665"/>
          </a:xfrm>
          <a:prstGeom prst="rect">
            <a:avLst/>
          </a:prstGeom>
        </p:spPr>
        <p:txBody>
          <a:bodyPr/>
          <a:lstStyle>
            <a:lvl1pPr marL="0" indent="0">
              <a:buFontTx/>
              <a:buNone/>
              <a:defRPr sz="1600">
                <a:solidFill>
                  <a:srgbClr val="31313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A short intro for the case study goes here</a:t>
            </a:r>
          </a:p>
        </p:txBody>
      </p:sp>
      <p:sp>
        <p:nvSpPr>
          <p:cNvPr id="9" name="Text Placeholder 18"/>
          <p:cNvSpPr>
            <a:spLocks noGrp="1"/>
          </p:cNvSpPr>
          <p:nvPr>
            <p:ph type="body" sz="quarter" idx="12" hasCustomPrompt="1"/>
          </p:nvPr>
        </p:nvSpPr>
        <p:spPr>
          <a:xfrm>
            <a:off x="397527" y="361951"/>
            <a:ext cx="2345675" cy="249092"/>
          </a:xfrm>
          <a:prstGeom prst="rect">
            <a:avLst/>
          </a:prstGeom>
        </p:spPr>
        <p:txBody>
          <a:bodyPr lIns="0" rIns="0"/>
          <a:lstStyle>
            <a:lvl1pPr marL="0" indent="0">
              <a:buFontTx/>
              <a:buNone/>
              <a:defRPr sz="1100">
                <a:solidFill>
                  <a:schemeClr val="accent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EXPERTISE IN ACTION</a:t>
            </a:r>
          </a:p>
        </p:txBody>
      </p:sp>
    </p:spTree>
    <p:extLst>
      <p:ext uri="{BB962C8B-B14F-4D97-AF65-F5344CB8AC3E}">
        <p14:creationId xmlns:p14="http://schemas.microsoft.com/office/powerpoint/2010/main" val="29292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7_Agenda">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57200" y="2317587"/>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Agenda</a:t>
            </a:r>
          </a:p>
        </p:txBody>
      </p:sp>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5" name="Text Placeholder 3"/>
          <p:cNvSpPr>
            <a:spLocks noGrp="1"/>
          </p:cNvSpPr>
          <p:nvPr>
            <p:ph type="body" sz="quarter" idx="17"/>
          </p:nvPr>
        </p:nvSpPr>
        <p:spPr>
          <a:xfrm>
            <a:off x="3980667" y="1692670"/>
            <a:ext cx="4553737" cy="2936481"/>
          </a:xfrm>
          <a:prstGeom prst="rect">
            <a:avLst/>
          </a:prstGeom>
        </p:spPr>
        <p:txBody>
          <a:bodyPr/>
          <a:lstStyle>
            <a:lvl1pPr marL="342923" indent="-342923">
              <a:spcAft>
                <a:spcPts val="1200"/>
              </a:spcAft>
              <a:buClr>
                <a:schemeClr val="accent1"/>
              </a:buClr>
              <a:buSzPct val="100000"/>
              <a:buFont typeface="+mj-lt"/>
              <a:buAutoNum type="arabicPeriod"/>
              <a:defRPr sz="1800">
                <a:latin typeface="Lato" panose="020F0502020204030203" pitchFamily="34" charset="0"/>
              </a:defRPr>
            </a:lvl1pPr>
            <a:lvl2pPr>
              <a:spcAft>
                <a:spcPts val="1200"/>
              </a:spcAft>
              <a:buClr>
                <a:schemeClr val="accent1"/>
              </a:buClr>
              <a:defRPr sz="1800">
                <a:latin typeface="Lato" panose="020F0502020204030203" pitchFamily="34" charset="0"/>
              </a:defRPr>
            </a:lvl2pPr>
            <a:lvl3pPr>
              <a:spcAft>
                <a:spcPts val="1200"/>
              </a:spcAft>
              <a:buClr>
                <a:schemeClr val="accent1"/>
              </a:buClr>
              <a:defRPr sz="1800">
                <a:latin typeface="Lato" panose="020F0502020204030203" pitchFamily="34" charset="0"/>
              </a:defRPr>
            </a:lvl3pPr>
            <a:lvl4pPr>
              <a:spcAft>
                <a:spcPts val="1200"/>
              </a:spcAft>
              <a:buClr>
                <a:schemeClr val="accent1"/>
              </a:buClr>
              <a:defRPr sz="1800">
                <a:latin typeface="Lato" panose="020F0502020204030203" pitchFamily="34" charset="0"/>
              </a:defRPr>
            </a:lvl4pPr>
            <a:lvl5pPr>
              <a:spcAft>
                <a:spcPts val="1200"/>
              </a:spcAft>
              <a:buClr>
                <a:schemeClr val="accent1"/>
              </a:buClr>
              <a:defRPr sz="18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8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17_Side HD 1">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Tree>
    <p:extLst>
      <p:ext uri="{BB962C8B-B14F-4D97-AF65-F5344CB8AC3E}">
        <p14:creationId xmlns:p14="http://schemas.microsoft.com/office/powerpoint/2010/main" val="418366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17_Side CallOut">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4" hasCustomPrompt="1"/>
          </p:nvPr>
        </p:nvSpPr>
        <p:spPr>
          <a:xfrm>
            <a:off x="3159873" y="819150"/>
            <a:ext cx="5603128" cy="686564"/>
          </a:xfrm>
          <a:prstGeom prst="rect">
            <a:avLst/>
          </a:prstGeom>
        </p:spPr>
        <p:txBody>
          <a:bodyPr anchor="b" anchorCtr="0"/>
          <a:lstStyle>
            <a:lvl1pPr marL="0" indent="0">
              <a:buFontTx/>
              <a:buNone/>
              <a:defRPr sz="2500" baseline="0">
                <a:solidFill>
                  <a:srgbClr val="313131"/>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Large Call Out</a:t>
            </a:r>
          </a:p>
        </p:txBody>
      </p:sp>
      <p:sp>
        <p:nvSpPr>
          <p:cNvPr id="11" name="Text Placeholder 10"/>
          <p:cNvSpPr>
            <a:spLocks noGrp="1"/>
          </p:cNvSpPr>
          <p:nvPr>
            <p:ph type="body" sz="quarter" idx="15" hasCustomPrompt="1"/>
          </p:nvPr>
        </p:nvSpPr>
        <p:spPr>
          <a:xfrm>
            <a:off x="3159873" y="1715606"/>
            <a:ext cx="5603128" cy="1770545"/>
          </a:xfrm>
          <a:prstGeom prst="rect">
            <a:avLst/>
          </a:prstGeom>
        </p:spPr>
        <p:txBody>
          <a:bodyPr/>
          <a:lstStyle>
            <a:lvl1pPr marL="0" indent="0">
              <a:buFontTx/>
              <a:buNone/>
              <a:defRPr sz="2000">
                <a:solidFill>
                  <a:srgbClr val="313131"/>
                </a:solidFill>
                <a:latin typeface="Lato" panose="020F0502020204030203" pitchFamily="34" charset="0"/>
              </a:defRPr>
            </a:lvl1pPr>
            <a:lvl2pPr marL="342923" indent="0">
              <a:buFontTx/>
              <a:buNone/>
              <a:defRPr sz="2000">
                <a:solidFill>
                  <a:srgbClr val="313131"/>
                </a:solidFill>
                <a:latin typeface="Lato" panose="020F0502020204030203" pitchFamily="34" charset="0"/>
              </a:defRPr>
            </a:lvl2pPr>
            <a:lvl3pPr marL="685850" indent="0">
              <a:buFontTx/>
              <a:buNone/>
              <a:defRPr sz="2000">
                <a:solidFill>
                  <a:srgbClr val="313131"/>
                </a:solidFill>
                <a:latin typeface="Lato" panose="020F0502020204030203" pitchFamily="34" charset="0"/>
              </a:defRPr>
            </a:lvl3pPr>
            <a:lvl4pPr marL="1028772" indent="0">
              <a:buFontTx/>
              <a:buNone/>
              <a:defRPr sz="2000">
                <a:solidFill>
                  <a:srgbClr val="313131"/>
                </a:solidFill>
                <a:latin typeface="Lato" panose="020F0502020204030203" pitchFamily="34" charset="0"/>
              </a:defRPr>
            </a:lvl4pPr>
            <a:lvl5pPr marL="1371696" indent="0">
              <a:buFontTx/>
              <a:buNone/>
              <a:defRPr sz="2000">
                <a:solidFill>
                  <a:srgbClr val="313131"/>
                </a:solidFill>
                <a:latin typeface="Lato" panose="020F0502020204030203" pitchFamily="34" charset="0"/>
              </a:defRPr>
            </a:lvl5pPr>
          </a:lstStyle>
          <a:p>
            <a:pPr lvl="0"/>
            <a:r>
              <a:rPr lang="en-US" dirty="0"/>
              <a:t>Style for large call out</a:t>
            </a:r>
          </a:p>
          <a:p>
            <a:pPr lvl="0"/>
            <a:endParaRPr lang="en-US" dirty="0"/>
          </a:p>
        </p:txBody>
      </p:sp>
    </p:spTree>
    <p:extLst>
      <p:ext uri="{BB962C8B-B14F-4D97-AF65-F5344CB8AC3E}">
        <p14:creationId xmlns:p14="http://schemas.microsoft.com/office/powerpoint/2010/main" val="209456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17_Side Bullets">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1" name="Text Placeholder 10"/>
          <p:cNvSpPr>
            <a:spLocks noGrp="1"/>
          </p:cNvSpPr>
          <p:nvPr>
            <p:ph type="body" sz="quarter" idx="15" hasCustomPrompt="1"/>
          </p:nvPr>
        </p:nvSpPr>
        <p:spPr>
          <a:xfrm>
            <a:off x="3589350" y="931297"/>
            <a:ext cx="5173650" cy="381000"/>
          </a:xfrm>
          <a:prstGeom prst="rect">
            <a:avLst/>
          </a:prstGeom>
        </p:spPr>
        <p:txBody>
          <a:bodyPr lIns="0" tIns="0" rIns="0" bIns="0" anchor="t" anchorCtr="0">
            <a:noAutofit/>
          </a:bodyPr>
          <a:lstStyle>
            <a:lvl1pPr marL="0" indent="0" algn="l" defTabSz="685850" rtl="0" eaLnBrk="1" fontAlgn="base" latinLnBrk="0" hangingPunct="1">
              <a:lnSpc>
                <a:spcPct val="100000"/>
              </a:lnSpc>
              <a:spcBef>
                <a:spcPct val="0"/>
              </a:spcBef>
              <a:spcAft>
                <a:spcPts val="0"/>
              </a:spcAft>
              <a:buClr>
                <a:srgbClr val="EE4236"/>
              </a:buClr>
              <a:buSzPct val="90000"/>
              <a:buFontTx/>
              <a:buNone/>
              <a:defRPr lang="en-US" sz="2000" u="none" kern="1200" cap="all" baseline="0" dirty="0">
                <a:ln>
                  <a:noFill/>
                </a:ln>
                <a:solidFill>
                  <a:srgbClr val="262626"/>
                </a:solidFill>
                <a:uFill>
                  <a:solidFill>
                    <a:srgbClr val="DD4228"/>
                  </a:solidFill>
                </a:uFill>
                <a:latin typeface="Lato" panose="020F0502020204030203" pitchFamily="34" charset="0"/>
                <a:ea typeface="+mn-ea"/>
                <a:cs typeface="Arial" panose="020B0604020202020204"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HEADER 1 ALL caps</a:t>
            </a:r>
          </a:p>
        </p:txBody>
      </p:sp>
      <p:sp>
        <p:nvSpPr>
          <p:cNvPr id="4" name="Text Placeholder 3"/>
          <p:cNvSpPr>
            <a:spLocks noGrp="1"/>
          </p:cNvSpPr>
          <p:nvPr>
            <p:ph type="body" sz="quarter" idx="17"/>
          </p:nvPr>
        </p:nvSpPr>
        <p:spPr>
          <a:xfrm>
            <a:off x="3589350" y="1867270"/>
            <a:ext cx="5173650" cy="2914283"/>
          </a:xfrm>
          <a:prstGeom prst="rect">
            <a:avLst/>
          </a:prstGeom>
        </p:spPr>
        <p:txBody>
          <a:bodyPr/>
          <a:lstStyle>
            <a:lvl1pPr>
              <a:buClr>
                <a:schemeClr val="accent1"/>
              </a:buClr>
              <a:defRPr sz="1600">
                <a:latin typeface="Lato" panose="020F0502020204030203" pitchFamily="34" charset="0"/>
              </a:defRPr>
            </a:lvl1pPr>
            <a:lvl2pPr>
              <a:buClr>
                <a:schemeClr val="accent1"/>
              </a:buClr>
              <a:defRPr sz="1600">
                <a:latin typeface="Lato" panose="020F0502020204030203" pitchFamily="34" charset="0"/>
              </a:defRPr>
            </a:lvl2pPr>
            <a:lvl3pPr>
              <a:buClr>
                <a:schemeClr val="accent1"/>
              </a:buClr>
              <a:defRPr sz="1600">
                <a:latin typeface="Lato" panose="020F0502020204030203" pitchFamily="34" charset="0"/>
              </a:defRPr>
            </a:lvl3pPr>
            <a:lvl4pPr>
              <a:buClr>
                <a:schemeClr val="accent1"/>
              </a:buClr>
              <a:defRPr sz="1600">
                <a:latin typeface="Lato" panose="020F0502020204030203" pitchFamily="34" charset="0"/>
              </a:defRPr>
            </a:lvl4pPr>
            <a:lvl5pPr>
              <a:buClr>
                <a:schemeClr val="accent1"/>
              </a:buCl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hasCustomPrompt="1"/>
          </p:nvPr>
        </p:nvSpPr>
        <p:spPr>
          <a:xfrm>
            <a:off x="3589350" y="1438640"/>
            <a:ext cx="5173650" cy="294910"/>
          </a:xfrm>
          <a:prstGeom prst="rect">
            <a:avLst/>
          </a:prstGeom>
        </p:spPr>
        <p:txBody>
          <a:bodyPr lIns="0" tIns="0" rIns="0" bIns="0"/>
          <a:lstStyle>
            <a:lvl1pPr marL="0" indent="0">
              <a:buFontTx/>
              <a:buNone/>
              <a:defRPr sz="2000">
                <a:solidFill>
                  <a:srgbClr val="262626"/>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2 Bold</a:t>
            </a:r>
          </a:p>
        </p:txBody>
      </p:sp>
    </p:spTree>
    <p:extLst>
      <p:ext uri="{BB962C8B-B14F-4D97-AF65-F5344CB8AC3E}">
        <p14:creationId xmlns:p14="http://schemas.microsoft.com/office/powerpoint/2010/main" val="8019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17_Top HD 1">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all"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Tree>
    <p:extLst>
      <p:ext uri="{BB962C8B-B14F-4D97-AF65-F5344CB8AC3E}">
        <p14:creationId xmlns:p14="http://schemas.microsoft.com/office/powerpoint/2010/main" val="4404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17_Top HD 2">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1" hasCustomPrompt="1"/>
          </p:nvPr>
        </p:nvSpPr>
        <p:spPr>
          <a:xfrm>
            <a:off x="703264" y="1733550"/>
            <a:ext cx="3030537" cy="2743200"/>
          </a:xfrm>
          <a:prstGeom prst="rect">
            <a:avLst/>
          </a:prstGeom>
        </p:spPr>
        <p:txBody>
          <a:bodyPr/>
          <a:lstStyle>
            <a:lvl1pPr marL="0" indent="0">
              <a:buFontTx/>
              <a:buNone/>
              <a:defRPr baseline="0">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Call out style text box to be used for large visuals</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Tree>
    <p:extLst>
      <p:ext uri="{BB962C8B-B14F-4D97-AF65-F5344CB8AC3E}">
        <p14:creationId xmlns:p14="http://schemas.microsoft.com/office/powerpoint/2010/main" val="235426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17_Top HD 3">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
        <p:nvSpPr>
          <p:cNvPr id="5" name="Text Placeholder 4"/>
          <p:cNvSpPr>
            <a:spLocks noGrp="1"/>
          </p:cNvSpPr>
          <p:nvPr>
            <p:ph type="body" sz="quarter" idx="13" hasCustomPrompt="1"/>
          </p:nvPr>
        </p:nvSpPr>
        <p:spPr>
          <a:xfrm>
            <a:off x="703007" y="1413140"/>
            <a:ext cx="1662316" cy="424091"/>
          </a:xfrm>
          <a:prstGeom prst="rect">
            <a:avLst/>
          </a:prstGeom>
          <a:solidFill>
            <a:schemeClr val="bg1"/>
          </a:solidFill>
          <a:ln>
            <a:solidFill>
              <a:schemeClr val="accent1"/>
            </a:solidFill>
          </a:ln>
        </p:spPr>
        <p:txBody>
          <a:bodyPr anchor="ctr" anchorCtr="0"/>
          <a:lstStyle>
            <a:lvl1pPr marL="0" indent="0" algn="ctr">
              <a:buNone/>
              <a:defRPr sz="1400" baseline="0">
                <a:latin typeface="Lato" panose="020F0502020204030203" pitchFamily="34" charset="0"/>
              </a:defRPr>
            </a:lvl1pPr>
          </a:lstStyle>
          <a:p>
            <a:pPr lvl="0"/>
            <a:r>
              <a:rPr lang="en-US" dirty="0"/>
              <a:t>Key Highlights</a:t>
            </a:r>
          </a:p>
        </p:txBody>
      </p:sp>
      <p:sp>
        <p:nvSpPr>
          <p:cNvPr id="12" name="Text Placeholder 11"/>
          <p:cNvSpPr>
            <a:spLocks noGrp="1"/>
          </p:cNvSpPr>
          <p:nvPr>
            <p:ph type="body" sz="quarter" idx="14" hasCustomPrompt="1"/>
          </p:nvPr>
        </p:nvSpPr>
        <p:spPr>
          <a:xfrm>
            <a:off x="703006" y="2136434"/>
            <a:ext cx="2954594" cy="2635595"/>
          </a:xfrm>
          <a:prstGeom prst="rect">
            <a:avLst/>
          </a:prstGeom>
        </p:spPr>
        <p:txBody>
          <a:bodyPr/>
          <a:lstStyle>
            <a:lvl1pPr>
              <a:spcAft>
                <a:spcPts val="800"/>
              </a:spcAft>
              <a:buClr>
                <a:schemeClr val="accent1"/>
              </a:buClr>
              <a:defRPr sz="1500">
                <a:latin typeface="Lato" panose="020F0502020204030203" pitchFamily="34" charset="0"/>
              </a:defRPr>
            </a:lvl1pPr>
            <a:lvl2pPr>
              <a:spcAft>
                <a:spcPts val="800"/>
              </a:spcAft>
              <a:buClr>
                <a:schemeClr val="accent1"/>
              </a:buClr>
              <a:defRPr sz="1500">
                <a:latin typeface="Lato" panose="020F0502020204030203" pitchFamily="34" charset="0"/>
              </a:defRPr>
            </a:lvl2pPr>
            <a:lvl3pPr>
              <a:spcAft>
                <a:spcPts val="800"/>
              </a:spcAft>
              <a:buClr>
                <a:schemeClr val="accent1"/>
              </a:buClr>
              <a:defRPr sz="1500">
                <a:latin typeface="Lato" panose="020F0502020204030203" pitchFamily="34" charset="0"/>
              </a:defRPr>
            </a:lvl3pPr>
            <a:lvl4pPr>
              <a:spcAft>
                <a:spcPts val="800"/>
              </a:spcAft>
              <a:buClr>
                <a:schemeClr val="accent1"/>
              </a:buClr>
              <a:defRPr sz="1500">
                <a:latin typeface="Lato" panose="020F0502020204030203" pitchFamily="34" charset="0"/>
              </a:defRPr>
            </a:lvl4pPr>
            <a:lvl5pPr>
              <a:spcAft>
                <a:spcPts val="800"/>
              </a:spcAft>
              <a:buClr>
                <a:schemeClr val="accent1"/>
              </a:buClr>
              <a:defRPr sz="1500">
                <a:latin typeface="Lato" panose="020F0502020204030203" pitchFamily="34" charset="0"/>
              </a:defRPr>
            </a:lvl5pPr>
          </a:lstStyle>
          <a:p>
            <a:pPr lvl="0"/>
            <a:r>
              <a:rPr lang="en-US" dirty="0"/>
              <a:t>Bulleted text list goes here</a:t>
            </a:r>
          </a:p>
          <a:p>
            <a:pPr lvl="0"/>
            <a:r>
              <a:rPr lang="en-US" dirty="0"/>
              <a:t>Bulleted text list goes here</a:t>
            </a:r>
          </a:p>
        </p:txBody>
      </p:sp>
    </p:spTree>
    <p:extLst>
      <p:ext uri="{BB962C8B-B14F-4D97-AF65-F5344CB8AC3E}">
        <p14:creationId xmlns:p14="http://schemas.microsoft.com/office/powerpoint/2010/main" val="10819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5029201" y="1343026"/>
            <a:ext cx="3579813" cy="2752725"/>
          </a:xfrm>
          <a:prstGeom prst="rect">
            <a:avLst/>
          </a:prstGeom>
          <a:solidFill>
            <a:schemeClr val="bg1">
              <a:lumMod val="85000"/>
            </a:schemeClr>
          </a:solidFill>
          <a:ln w="9525">
            <a:solidFill>
              <a:schemeClr val="bg1">
                <a:lumMod val="85000"/>
              </a:schemeClr>
            </a:solidFill>
          </a:ln>
        </p:spPr>
        <p:txBody>
          <a:bodyPr/>
          <a:lstStyle>
            <a:lvl1pPr marL="0" indent="0" algn="ctr">
              <a:buFontTx/>
              <a:buNone/>
              <a:defRPr/>
            </a:lvl1pPr>
          </a:lstStyle>
          <a:p>
            <a:r>
              <a:rPr lang="en-US" dirty="0"/>
              <a:t>Photo</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703264" y="1928199"/>
            <a:ext cx="4021137" cy="457200"/>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328517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1828800" y="1928200"/>
            <a:ext cx="6172200" cy="2700951"/>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7974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017_Dark Blank">
    <p:bg>
      <p:bgPr>
        <a:pattFill prst="pct50">
          <a:fgClr>
            <a:srgbClr val="404040"/>
          </a:fgClr>
          <a:bgClr>
            <a:srgbClr val="262626"/>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2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17_Ligh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75975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17_Cover">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263669"/>
            <a:ext cx="5562600" cy="457200"/>
          </a:xfrm>
          <a:prstGeom prst="rect">
            <a:avLst/>
          </a:prstGeom>
        </p:spPr>
        <p:txBody>
          <a:bodyPr/>
          <a:lstStyle>
            <a:lvl1pPr marL="0" indent="0">
              <a:buFontTx/>
              <a:buNone/>
              <a:defRPr sz="22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1</a:t>
            </a:r>
          </a:p>
        </p:txBody>
      </p:sp>
      <p:sp>
        <p:nvSpPr>
          <p:cNvPr id="17" name="Text Placeholder 2"/>
          <p:cNvSpPr>
            <a:spLocks noGrp="1"/>
          </p:cNvSpPr>
          <p:nvPr>
            <p:ph type="body" sz="quarter" idx="11" hasCustomPrompt="1"/>
          </p:nvPr>
        </p:nvSpPr>
        <p:spPr>
          <a:xfrm>
            <a:off x="457200" y="1786151"/>
            <a:ext cx="5562600" cy="1112759"/>
          </a:xfrm>
          <a:prstGeom prst="rect">
            <a:avLst/>
          </a:prstGeom>
        </p:spPr>
        <p:txBody>
          <a:bodyPr/>
          <a:lstStyle>
            <a:lvl1pPr marL="0" indent="0">
              <a:lnSpc>
                <a:spcPts val="4500"/>
              </a:lnSpc>
              <a:buFontTx/>
              <a:buNone/>
              <a:defRPr sz="5000" cap="all" baseline="0">
                <a:solidFill>
                  <a:schemeClr val="bg1"/>
                </a:solidFill>
                <a:latin typeface="Lato Black" panose="020F0A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2 adjust spacing</a:t>
            </a:r>
          </a:p>
        </p:txBody>
      </p:sp>
      <p:sp>
        <p:nvSpPr>
          <p:cNvPr id="18" name="Text Placeholder 2"/>
          <p:cNvSpPr>
            <a:spLocks noGrp="1"/>
          </p:cNvSpPr>
          <p:nvPr>
            <p:ph type="body" sz="quarter" idx="12" hasCustomPrompt="1"/>
          </p:nvPr>
        </p:nvSpPr>
        <p:spPr>
          <a:xfrm>
            <a:off x="471539" y="2950431"/>
            <a:ext cx="5548265" cy="383319"/>
          </a:xfrm>
          <a:prstGeom prst="rect">
            <a:avLst/>
          </a:prstGeom>
        </p:spPr>
        <p:txBody>
          <a:bodyPr/>
          <a:lstStyle>
            <a:lvl1pPr marL="0" indent="0">
              <a:buFontTx/>
              <a:buNone/>
              <a:defRPr sz="1500" cap="none"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3</a:t>
            </a:r>
          </a:p>
        </p:txBody>
      </p:sp>
      <p:sp>
        <p:nvSpPr>
          <p:cNvPr id="19" name="Text Placeholder 2"/>
          <p:cNvSpPr>
            <a:spLocks noGrp="1"/>
          </p:cNvSpPr>
          <p:nvPr>
            <p:ph type="body" sz="quarter" idx="13" hasCustomPrompt="1"/>
          </p:nvPr>
        </p:nvSpPr>
        <p:spPr>
          <a:xfrm>
            <a:off x="2321463" y="3409950"/>
            <a:ext cx="1640939" cy="338526"/>
          </a:xfrm>
          <a:prstGeom prst="rect">
            <a:avLst/>
          </a:prstGeom>
        </p:spPr>
        <p:txBody>
          <a:bodyPr/>
          <a:lstStyle>
            <a:lvl1pPr marL="0" indent="0" algn="ctr">
              <a:buFontTx/>
              <a:buNone/>
              <a:defRPr sz="15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Date x, 2017</a:t>
            </a:r>
          </a:p>
        </p:txBody>
      </p:sp>
    </p:spTree>
    <p:extLst>
      <p:ext uri="{BB962C8B-B14F-4D97-AF65-F5344CB8AC3E}">
        <p14:creationId xmlns:p14="http://schemas.microsoft.com/office/powerpoint/2010/main" val="27769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17_Separator">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190750"/>
            <a:ext cx="8077200" cy="533400"/>
          </a:xfrm>
          <a:prstGeom prst="rect">
            <a:avLst/>
          </a:prstGeom>
        </p:spPr>
        <p:txBody>
          <a:bodyPr lIns="0" tIns="45720" rIns="0"/>
          <a:lstStyle>
            <a:lvl1pPr marL="0" indent="0">
              <a:buFontTx/>
              <a:buNone/>
              <a:defRPr sz="350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Separator Header</a:t>
            </a:r>
          </a:p>
        </p:txBody>
      </p:sp>
    </p:spTree>
    <p:extLst>
      <p:ext uri="{BB962C8B-B14F-4D97-AF65-F5344CB8AC3E}">
        <p14:creationId xmlns:p14="http://schemas.microsoft.com/office/powerpoint/2010/main" val="29925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17_Vision_Gray">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533400" y="3025448"/>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4236"/>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6577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017_Vision_Photo">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25413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17_Agenda">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57200" y="2317587"/>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Agenda</a:t>
            </a:r>
          </a:p>
        </p:txBody>
      </p:sp>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5" name="Text Placeholder 3"/>
          <p:cNvSpPr>
            <a:spLocks noGrp="1"/>
          </p:cNvSpPr>
          <p:nvPr>
            <p:ph type="body" sz="quarter" idx="17"/>
          </p:nvPr>
        </p:nvSpPr>
        <p:spPr>
          <a:xfrm>
            <a:off x="3980667" y="1692670"/>
            <a:ext cx="4553737" cy="2936481"/>
          </a:xfrm>
          <a:prstGeom prst="rect">
            <a:avLst/>
          </a:prstGeom>
        </p:spPr>
        <p:txBody>
          <a:bodyPr/>
          <a:lstStyle>
            <a:lvl1pPr marL="342923" indent="-342923">
              <a:spcAft>
                <a:spcPts val="1200"/>
              </a:spcAft>
              <a:buClr>
                <a:schemeClr val="accent1"/>
              </a:buClr>
              <a:buSzPct val="100000"/>
              <a:buFont typeface="+mj-lt"/>
              <a:buAutoNum type="arabicPeriod"/>
              <a:defRPr sz="1800">
                <a:latin typeface="Lato" panose="020F0502020204030203" pitchFamily="34" charset="0"/>
              </a:defRPr>
            </a:lvl1pPr>
            <a:lvl2pPr>
              <a:spcAft>
                <a:spcPts val="1200"/>
              </a:spcAft>
              <a:buClr>
                <a:schemeClr val="accent1"/>
              </a:buClr>
              <a:defRPr sz="1800">
                <a:latin typeface="Lato" panose="020F0502020204030203" pitchFamily="34" charset="0"/>
              </a:defRPr>
            </a:lvl2pPr>
            <a:lvl3pPr>
              <a:spcAft>
                <a:spcPts val="1200"/>
              </a:spcAft>
              <a:buClr>
                <a:schemeClr val="accent1"/>
              </a:buClr>
              <a:defRPr sz="1800">
                <a:latin typeface="Lato" panose="020F0502020204030203" pitchFamily="34" charset="0"/>
              </a:defRPr>
            </a:lvl3pPr>
            <a:lvl4pPr>
              <a:spcAft>
                <a:spcPts val="1200"/>
              </a:spcAft>
              <a:buClr>
                <a:schemeClr val="accent1"/>
              </a:buClr>
              <a:defRPr sz="1800">
                <a:latin typeface="Lato" panose="020F0502020204030203" pitchFamily="34" charset="0"/>
              </a:defRPr>
            </a:lvl4pPr>
            <a:lvl5pPr>
              <a:spcAft>
                <a:spcPts val="1200"/>
              </a:spcAft>
              <a:buClr>
                <a:schemeClr val="accent1"/>
              </a:buClr>
              <a:defRPr sz="18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21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0761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1925574"/>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Guest Presenter</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13449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17_Team 6">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28072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27432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27432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49408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48768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48768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28072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27432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27432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49408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48768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48768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6" name="Picture Placeholder 11"/>
          <p:cNvSpPr>
            <a:spLocks noGrp="1"/>
          </p:cNvSpPr>
          <p:nvPr>
            <p:ph type="pic" sz="quarter" idx="25" hasCustomPrompt="1"/>
          </p:nvPr>
        </p:nvSpPr>
        <p:spPr>
          <a:xfrm>
            <a:off x="70744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7" name="Text Placeholder 26"/>
          <p:cNvSpPr>
            <a:spLocks noGrp="1"/>
          </p:cNvSpPr>
          <p:nvPr>
            <p:ph type="body" sz="quarter" idx="26" hasCustomPrompt="1"/>
          </p:nvPr>
        </p:nvSpPr>
        <p:spPr>
          <a:xfrm>
            <a:off x="70104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7" name="Text Placeholder 26"/>
          <p:cNvSpPr>
            <a:spLocks noGrp="1"/>
          </p:cNvSpPr>
          <p:nvPr>
            <p:ph type="body" sz="quarter" idx="27" hasCustomPrompt="1"/>
          </p:nvPr>
        </p:nvSpPr>
        <p:spPr>
          <a:xfrm>
            <a:off x="70104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8" name="Picture Placeholder 11"/>
          <p:cNvSpPr>
            <a:spLocks noGrp="1"/>
          </p:cNvSpPr>
          <p:nvPr>
            <p:ph type="pic" sz="quarter" idx="28" hasCustomPrompt="1"/>
          </p:nvPr>
        </p:nvSpPr>
        <p:spPr>
          <a:xfrm>
            <a:off x="70744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9" name="Text Placeholder 26"/>
          <p:cNvSpPr>
            <a:spLocks noGrp="1"/>
          </p:cNvSpPr>
          <p:nvPr>
            <p:ph type="body" sz="quarter" idx="29" hasCustomPrompt="1"/>
          </p:nvPr>
        </p:nvSpPr>
        <p:spPr>
          <a:xfrm>
            <a:off x="70104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40" name="Text Placeholder 26"/>
          <p:cNvSpPr>
            <a:spLocks noGrp="1"/>
          </p:cNvSpPr>
          <p:nvPr>
            <p:ph type="body" sz="quarter" idx="30" hasCustomPrompt="1"/>
          </p:nvPr>
        </p:nvSpPr>
        <p:spPr>
          <a:xfrm>
            <a:off x="70104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2680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17_Case Study">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393515" y="616062"/>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7" name="Text Placeholder 16"/>
          <p:cNvSpPr>
            <a:spLocks noGrp="1"/>
          </p:cNvSpPr>
          <p:nvPr>
            <p:ph type="body" sz="quarter" idx="10" hasCustomPrompt="1"/>
          </p:nvPr>
        </p:nvSpPr>
        <p:spPr>
          <a:xfrm>
            <a:off x="280220" y="819151"/>
            <a:ext cx="2937892" cy="498508"/>
          </a:xfrm>
          <a:prstGeom prst="rect">
            <a:avLst/>
          </a:prstGeom>
          <a:solidFill>
            <a:schemeClr val="bg1"/>
          </a:solidFill>
          <a:ln w="9525">
            <a:solidFill>
              <a:schemeClr val="bg1">
                <a:lumMod val="75000"/>
              </a:schemeClr>
            </a:solidFill>
          </a:ln>
        </p:spPr>
        <p:txBody>
          <a:bodyPr anchor="ctr" anchorCtr="0"/>
          <a:lstStyle>
            <a:lvl1pPr marL="0" indent="0" algn="ctr">
              <a:buFontTx/>
              <a:buNone/>
              <a:defRPr sz="1800">
                <a:solidFill>
                  <a:srgbClr val="313131"/>
                </a:solidFill>
                <a:latin typeface="Lato" panose="020F0502020204030203" pitchFamily="34" charset="0"/>
              </a:defRPr>
            </a:lvl1pPr>
            <a:lvl2pPr marL="342923" indent="0">
              <a:buFontTx/>
              <a:buNone/>
              <a:defRPr sz="1900">
                <a:solidFill>
                  <a:srgbClr val="313131"/>
                </a:solidFill>
              </a:defRPr>
            </a:lvl2pPr>
            <a:lvl3pPr marL="685850" indent="0">
              <a:buFontTx/>
              <a:buNone/>
              <a:defRPr sz="1900">
                <a:solidFill>
                  <a:srgbClr val="313131"/>
                </a:solidFill>
              </a:defRPr>
            </a:lvl3pPr>
            <a:lvl4pPr marL="1028772" indent="0">
              <a:buFontTx/>
              <a:buNone/>
              <a:defRPr sz="1900">
                <a:solidFill>
                  <a:srgbClr val="313131"/>
                </a:solidFill>
              </a:defRPr>
            </a:lvl4pPr>
            <a:lvl5pPr marL="1371696" indent="0">
              <a:buFontTx/>
              <a:buNone/>
              <a:defRPr sz="1900">
                <a:solidFill>
                  <a:srgbClr val="313131"/>
                </a:solidFill>
              </a:defRPr>
            </a:lvl5pPr>
          </a:lstStyle>
          <a:p>
            <a:pPr lvl="0"/>
            <a:r>
              <a:rPr lang="en-US" dirty="0"/>
              <a:t>Client Name Goes Here</a:t>
            </a:r>
          </a:p>
        </p:txBody>
      </p:sp>
      <p:sp>
        <p:nvSpPr>
          <p:cNvPr id="19" name="Text Placeholder 18"/>
          <p:cNvSpPr>
            <a:spLocks noGrp="1"/>
          </p:cNvSpPr>
          <p:nvPr>
            <p:ph type="body" sz="quarter" idx="11" hasCustomPrompt="1"/>
          </p:nvPr>
        </p:nvSpPr>
        <p:spPr>
          <a:xfrm>
            <a:off x="312177" y="1693089"/>
            <a:ext cx="2278627" cy="2783665"/>
          </a:xfrm>
          <a:prstGeom prst="rect">
            <a:avLst/>
          </a:prstGeom>
        </p:spPr>
        <p:txBody>
          <a:bodyPr/>
          <a:lstStyle>
            <a:lvl1pPr marL="0" indent="0">
              <a:buFontTx/>
              <a:buNone/>
              <a:defRPr sz="1600">
                <a:solidFill>
                  <a:srgbClr val="31313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A short intro for the case study goes here</a:t>
            </a:r>
          </a:p>
        </p:txBody>
      </p:sp>
      <p:sp>
        <p:nvSpPr>
          <p:cNvPr id="9" name="Text Placeholder 18"/>
          <p:cNvSpPr>
            <a:spLocks noGrp="1"/>
          </p:cNvSpPr>
          <p:nvPr>
            <p:ph type="body" sz="quarter" idx="12" hasCustomPrompt="1"/>
          </p:nvPr>
        </p:nvSpPr>
        <p:spPr>
          <a:xfrm>
            <a:off x="397527" y="361951"/>
            <a:ext cx="2345675" cy="249092"/>
          </a:xfrm>
          <a:prstGeom prst="rect">
            <a:avLst/>
          </a:prstGeom>
        </p:spPr>
        <p:txBody>
          <a:bodyPr lIns="0" rIns="0"/>
          <a:lstStyle>
            <a:lvl1pPr marL="0" indent="0">
              <a:buFontTx/>
              <a:buNone/>
              <a:defRPr sz="1100">
                <a:solidFill>
                  <a:schemeClr val="accent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EXPERTISE IN ACTION</a:t>
            </a:r>
          </a:p>
        </p:txBody>
      </p:sp>
    </p:spTree>
    <p:extLst>
      <p:ext uri="{BB962C8B-B14F-4D97-AF65-F5344CB8AC3E}">
        <p14:creationId xmlns:p14="http://schemas.microsoft.com/office/powerpoint/2010/main" val="229360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17_Side HD 1">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Tree>
    <p:extLst>
      <p:ext uri="{BB962C8B-B14F-4D97-AF65-F5344CB8AC3E}">
        <p14:creationId xmlns:p14="http://schemas.microsoft.com/office/powerpoint/2010/main" val="41495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1925574"/>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Guest Presenter</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50548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17_Side CallOut">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4" hasCustomPrompt="1"/>
          </p:nvPr>
        </p:nvSpPr>
        <p:spPr>
          <a:xfrm>
            <a:off x="3159873" y="819150"/>
            <a:ext cx="5603128" cy="686564"/>
          </a:xfrm>
          <a:prstGeom prst="rect">
            <a:avLst/>
          </a:prstGeom>
        </p:spPr>
        <p:txBody>
          <a:bodyPr anchor="b" anchorCtr="0"/>
          <a:lstStyle>
            <a:lvl1pPr marL="0" indent="0">
              <a:buFontTx/>
              <a:buNone/>
              <a:defRPr sz="2500" baseline="0">
                <a:solidFill>
                  <a:srgbClr val="313131"/>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Large Call Out</a:t>
            </a:r>
          </a:p>
        </p:txBody>
      </p:sp>
      <p:sp>
        <p:nvSpPr>
          <p:cNvPr id="11" name="Text Placeholder 10"/>
          <p:cNvSpPr>
            <a:spLocks noGrp="1"/>
          </p:cNvSpPr>
          <p:nvPr>
            <p:ph type="body" sz="quarter" idx="15" hasCustomPrompt="1"/>
          </p:nvPr>
        </p:nvSpPr>
        <p:spPr>
          <a:xfrm>
            <a:off x="3159873" y="1715606"/>
            <a:ext cx="5603128" cy="1770545"/>
          </a:xfrm>
          <a:prstGeom prst="rect">
            <a:avLst/>
          </a:prstGeom>
        </p:spPr>
        <p:txBody>
          <a:bodyPr/>
          <a:lstStyle>
            <a:lvl1pPr marL="0" indent="0">
              <a:buFontTx/>
              <a:buNone/>
              <a:defRPr sz="2000">
                <a:solidFill>
                  <a:srgbClr val="313131"/>
                </a:solidFill>
                <a:latin typeface="Lato" panose="020F0502020204030203" pitchFamily="34" charset="0"/>
              </a:defRPr>
            </a:lvl1pPr>
            <a:lvl2pPr marL="342923" indent="0">
              <a:buFontTx/>
              <a:buNone/>
              <a:defRPr sz="2000">
                <a:solidFill>
                  <a:srgbClr val="313131"/>
                </a:solidFill>
                <a:latin typeface="Lato" panose="020F0502020204030203" pitchFamily="34" charset="0"/>
              </a:defRPr>
            </a:lvl2pPr>
            <a:lvl3pPr marL="685850" indent="0">
              <a:buFontTx/>
              <a:buNone/>
              <a:defRPr sz="2000">
                <a:solidFill>
                  <a:srgbClr val="313131"/>
                </a:solidFill>
                <a:latin typeface="Lato" panose="020F0502020204030203" pitchFamily="34" charset="0"/>
              </a:defRPr>
            </a:lvl3pPr>
            <a:lvl4pPr marL="1028772" indent="0">
              <a:buFontTx/>
              <a:buNone/>
              <a:defRPr sz="2000">
                <a:solidFill>
                  <a:srgbClr val="313131"/>
                </a:solidFill>
                <a:latin typeface="Lato" panose="020F0502020204030203" pitchFamily="34" charset="0"/>
              </a:defRPr>
            </a:lvl4pPr>
            <a:lvl5pPr marL="1371696" indent="0">
              <a:buFontTx/>
              <a:buNone/>
              <a:defRPr sz="2000">
                <a:solidFill>
                  <a:srgbClr val="313131"/>
                </a:solidFill>
                <a:latin typeface="Lato" panose="020F0502020204030203" pitchFamily="34" charset="0"/>
              </a:defRPr>
            </a:lvl5pPr>
          </a:lstStyle>
          <a:p>
            <a:pPr lvl="0"/>
            <a:r>
              <a:rPr lang="en-US" dirty="0"/>
              <a:t>Style for large call out</a:t>
            </a:r>
          </a:p>
          <a:p>
            <a:pPr lvl="0"/>
            <a:endParaRPr lang="en-US" dirty="0"/>
          </a:p>
        </p:txBody>
      </p:sp>
    </p:spTree>
    <p:extLst>
      <p:ext uri="{BB962C8B-B14F-4D97-AF65-F5344CB8AC3E}">
        <p14:creationId xmlns:p14="http://schemas.microsoft.com/office/powerpoint/2010/main" val="16926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17_Side Bullets">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1" name="Text Placeholder 10"/>
          <p:cNvSpPr>
            <a:spLocks noGrp="1"/>
          </p:cNvSpPr>
          <p:nvPr>
            <p:ph type="body" sz="quarter" idx="15" hasCustomPrompt="1"/>
          </p:nvPr>
        </p:nvSpPr>
        <p:spPr>
          <a:xfrm>
            <a:off x="3589350" y="931297"/>
            <a:ext cx="5173650" cy="381000"/>
          </a:xfrm>
          <a:prstGeom prst="rect">
            <a:avLst/>
          </a:prstGeom>
        </p:spPr>
        <p:txBody>
          <a:bodyPr lIns="0" tIns="0" rIns="0" bIns="0" anchor="t" anchorCtr="0">
            <a:noAutofit/>
          </a:bodyPr>
          <a:lstStyle>
            <a:lvl1pPr marL="0" indent="0" algn="l" defTabSz="685850" rtl="0" eaLnBrk="1" fontAlgn="base" latinLnBrk="0" hangingPunct="1">
              <a:lnSpc>
                <a:spcPct val="100000"/>
              </a:lnSpc>
              <a:spcBef>
                <a:spcPct val="0"/>
              </a:spcBef>
              <a:spcAft>
                <a:spcPts val="0"/>
              </a:spcAft>
              <a:buClr>
                <a:srgbClr val="EE4236"/>
              </a:buClr>
              <a:buSzPct val="90000"/>
              <a:buFontTx/>
              <a:buNone/>
              <a:defRPr lang="en-US" sz="2000" u="none" kern="1200" cap="all" baseline="0" dirty="0">
                <a:ln>
                  <a:noFill/>
                </a:ln>
                <a:solidFill>
                  <a:srgbClr val="262626"/>
                </a:solidFill>
                <a:uFill>
                  <a:solidFill>
                    <a:srgbClr val="DD4228"/>
                  </a:solidFill>
                </a:uFill>
                <a:latin typeface="Lato" panose="020F0502020204030203" pitchFamily="34" charset="0"/>
                <a:ea typeface="+mn-ea"/>
                <a:cs typeface="Arial" panose="020B0604020202020204"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HEADER 1 ALL caps</a:t>
            </a:r>
          </a:p>
        </p:txBody>
      </p:sp>
      <p:sp>
        <p:nvSpPr>
          <p:cNvPr id="4" name="Text Placeholder 3"/>
          <p:cNvSpPr>
            <a:spLocks noGrp="1"/>
          </p:cNvSpPr>
          <p:nvPr>
            <p:ph type="body" sz="quarter" idx="17"/>
          </p:nvPr>
        </p:nvSpPr>
        <p:spPr>
          <a:xfrm>
            <a:off x="3589350" y="1867270"/>
            <a:ext cx="5173650" cy="2914283"/>
          </a:xfrm>
          <a:prstGeom prst="rect">
            <a:avLst/>
          </a:prstGeom>
        </p:spPr>
        <p:txBody>
          <a:bodyPr/>
          <a:lstStyle>
            <a:lvl1pPr>
              <a:buClr>
                <a:schemeClr val="accent1"/>
              </a:buClr>
              <a:defRPr sz="1600">
                <a:latin typeface="Lato" panose="020F0502020204030203" pitchFamily="34" charset="0"/>
              </a:defRPr>
            </a:lvl1pPr>
            <a:lvl2pPr>
              <a:buClr>
                <a:schemeClr val="accent1"/>
              </a:buClr>
              <a:defRPr sz="1600">
                <a:latin typeface="Lato" panose="020F0502020204030203" pitchFamily="34" charset="0"/>
              </a:defRPr>
            </a:lvl2pPr>
            <a:lvl3pPr>
              <a:buClr>
                <a:schemeClr val="accent1"/>
              </a:buClr>
              <a:defRPr sz="1600">
                <a:latin typeface="Lato" panose="020F0502020204030203" pitchFamily="34" charset="0"/>
              </a:defRPr>
            </a:lvl3pPr>
            <a:lvl4pPr>
              <a:buClr>
                <a:schemeClr val="accent1"/>
              </a:buClr>
              <a:defRPr sz="1600">
                <a:latin typeface="Lato" panose="020F0502020204030203" pitchFamily="34" charset="0"/>
              </a:defRPr>
            </a:lvl4pPr>
            <a:lvl5pPr>
              <a:buClr>
                <a:schemeClr val="accent1"/>
              </a:buCl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hasCustomPrompt="1"/>
          </p:nvPr>
        </p:nvSpPr>
        <p:spPr>
          <a:xfrm>
            <a:off x="3589350" y="1438640"/>
            <a:ext cx="5173650" cy="294910"/>
          </a:xfrm>
          <a:prstGeom prst="rect">
            <a:avLst/>
          </a:prstGeom>
        </p:spPr>
        <p:txBody>
          <a:bodyPr lIns="0" tIns="0" rIns="0" bIns="0"/>
          <a:lstStyle>
            <a:lvl1pPr marL="0" indent="0">
              <a:buFontTx/>
              <a:buNone/>
              <a:defRPr sz="2000">
                <a:solidFill>
                  <a:srgbClr val="262626"/>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2 Bold</a:t>
            </a:r>
          </a:p>
        </p:txBody>
      </p:sp>
    </p:spTree>
    <p:extLst>
      <p:ext uri="{BB962C8B-B14F-4D97-AF65-F5344CB8AC3E}">
        <p14:creationId xmlns:p14="http://schemas.microsoft.com/office/powerpoint/2010/main" val="2863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17_Top HD 1">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all"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Tree>
    <p:extLst>
      <p:ext uri="{BB962C8B-B14F-4D97-AF65-F5344CB8AC3E}">
        <p14:creationId xmlns:p14="http://schemas.microsoft.com/office/powerpoint/2010/main" val="21907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17_Top HD 2">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1" hasCustomPrompt="1"/>
          </p:nvPr>
        </p:nvSpPr>
        <p:spPr>
          <a:xfrm>
            <a:off x="703264" y="1733550"/>
            <a:ext cx="3030537" cy="2743200"/>
          </a:xfrm>
          <a:prstGeom prst="rect">
            <a:avLst/>
          </a:prstGeom>
        </p:spPr>
        <p:txBody>
          <a:bodyPr/>
          <a:lstStyle>
            <a:lvl1pPr marL="0" indent="0">
              <a:buFontTx/>
              <a:buNone/>
              <a:defRPr baseline="0">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Call out style text box to be used for large visuals</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Tree>
    <p:extLst>
      <p:ext uri="{BB962C8B-B14F-4D97-AF65-F5344CB8AC3E}">
        <p14:creationId xmlns:p14="http://schemas.microsoft.com/office/powerpoint/2010/main" val="6365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17_Top HD 3">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
        <p:nvSpPr>
          <p:cNvPr id="5" name="Text Placeholder 4"/>
          <p:cNvSpPr>
            <a:spLocks noGrp="1"/>
          </p:cNvSpPr>
          <p:nvPr>
            <p:ph type="body" sz="quarter" idx="13" hasCustomPrompt="1"/>
          </p:nvPr>
        </p:nvSpPr>
        <p:spPr>
          <a:xfrm>
            <a:off x="703007" y="1413140"/>
            <a:ext cx="1662316" cy="424091"/>
          </a:xfrm>
          <a:prstGeom prst="rect">
            <a:avLst/>
          </a:prstGeom>
          <a:solidFill>
            <a:schemeClr val="bg1"/>
          </a:solidFill>
          <a:ln>
            <a:solidFill>
              <a:schemeClr val="accent1"/>
            </a:solidFill>
          </a:ln>
        </p:spPr>
        <p:txBody>
          <a:bodyPr anchor="ctr" anchorCtr="0"/>
          <a:lstStyle>
            <a:lvl1pPr marL="0" indent="0" algn="ctr">
              <a:buNone/>
              <a:defRPr sz="1400" baseline="0">
                <a:latin typeface="Lato" panose="020F0502020204030203" pitchFamily="34" charset="0"/>
              </a:defRPr>
            </a:lvl1pPr>
          </a:lstStyle>
          <a:p>
            <a:pPr lvl="0"/>
            <a:r>
              <a:rPr lang="en-US" dirty="0"/>
              <a:t>Key Highlights</a:t>
            </a:r>
          </a:p>
        </p:txBody>
      </p:sp>
      <p:sp>
        <p:nvSpPr>
          <p:cNvPr id="12" name="Text Placeholder 11"/>
          <p:cNvSpPr>
            <a:spLocks noGrp="1"/>
          </p:cNvSpPr>
          <p:nvPr>
            <p:ph type="body" sz="quarter" idx="14" hasCustomPrompt="1"/>
          </p:nvPr>
        </p:nvSpPr>
        <p:spPr>
          <a:xfrm>
            <a:off x="703006" y="2136434"/>
            <a:ext cx="2954594" cy="2635595"/>
          </a:xfrm>
          <a:prstGeom prst="rect">
            <a:avLst/>
          </a:prstGeom>
        </p:spPr>
        <p:txBody>
          <a:bodyPr/>
          <a:lstStyle>
            <a:lvl1pPr>
              <a:spcAft>
                <a:spcPts val="800"/>
              </a:spcAft>
              <a:buClr>
                <a:schemeClr val="accent1"/>
              </a:buClr>
              <a:defRPr sz="1500">
                <a:latin typeface="Lato" panose="020F0502020204030203" pitchFamily="34" charset="0"/>
              </a:defRPr>
            </a:lvl1pPr>
            <a:lvl2pPr>
              <a:spcAft>
                <a:spcPts val="800"/>
              </a:spcAft>
              <a:buClr>
                <a:schemeClr val="accent1"/>
              </a:buClr>
              <a:defRPr sz="1500">
                <a:latin typeface="Lato" panose="020F0502020204030203" pitchFamily="34" charset="0"/>
              </a:defRPr>
            </a:lvl2pPr>
            <a:lvl3pPr>
              <a:spcAft>
                <a:spcPts val="800"/>
              </a:spcAft>
              <a:buClr>
                <a:schemeClr val="accent1"/>
              </a:buClr>
              <a:defRPr sz="1500">
                <a:latin typeface="Lato" panose="020F0502020204030203" pitchFamily="34" charset="0"/>
              </a:defRPr>
            </a:lvl3pPr>
            <a:lvl4pPr>
              <a:spcAft>
                <a:spcPts val="800"/>
              </a:spcAft>
              <a:buClr>
                <a:schemeClr val="accent1"/>
              </a:buClr>
              <a:defRPr sz="1500">
                <a:latin typeface="Lato" panose="020F0502020204030203" pitchFamily="34" charset="0"/>
              </a:defRPr>
            </a:lvl4pPr>
            <a:lvl5pPr>
              <a:spcAft>
                <a:spcPts val="800"/>
              </a:spcAft>
              <a:buClr>
                <a:schemeClr val="accent1"/>
              </a:buClr>
              <a:defRPr sz="1500">
                <a:latin typeface="Lato" panose="020F0502020204030203" pitchFamily="34" charset="0"/>
              </a:defRPr>
            </a:lvl5pPr>
          </a:lstStyle>
          <a:p>
            <a:pPr lvl="0"/>
            <a:r>
              <a:rPr lang="en-US" dirty="0"/>
              <a:t>Bulleted text list goes here</a:t>
            </a:r>
          </a:p>
          <a:p>
            <a:pPr lvl="0"/>
            <a:r>
              <a:rPr lang="en-US" dirty="0"/>
              <a:t>Bulleted text list goes here</a:t>
            </a:r>
          </a:p>
        </p:txBody>
      </p:sp>
    </p:spTree>
    <p:extLst>
      <p:ext uri="{BB962C8B-B14F-4D97-AF65-F5344CB8AC3E}">
        <p14:creationId xmlns:p14="http://schemas.microsoft.com/office/powerpoint/2010/main" val="29712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5029201" y="1343026"/>
            <a:ext cx="3579813" cy="2752725"/>
          </a:xfrm>
          <a:prstGeom prst="rect">
            <a:avLst/>
          </a:prstGeom>
          <a:solidFill>
            <a:schemeClr val="bg1">
              <a:lumMod val="85000"/>
            </a:schemeClr>
          </a:solidFill>
          <a:ln w="9525">
            <a:solidFill>
              <a:schemeClr val="bg1">
                <a:lumMod val="85000"/>
              </a:schemeClr>
            </a:solidFill>
          </a:ln>
        </p:spPr>
        <p:txBody>
          <a:bodyPr/>
          <a:lstStyle>
            <a:lvl1pPr marL="0" indent="0" algn="ctr">
              <a:buFontTx/>
              <a:buNone/>
              <a:defRPr/>
            </a:lvl1pPr>
          </a:lstStyle>
          <a:p>
            <a:r>
              <a:rPr lang="en-US" dirty="0"/>
              <a:t>Photo</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703264" y="1928199"/>
            <a:ext cx="4021137" cy="457200"/>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70512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1828800" y="1928200"/>
            <a:ext cx="6172200" cy="2700951"/>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379181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017_Dark Blank">
    <p:bg>
      <p:bgPr>
        <a:pattFill prst="pct50">
          <a:fgClr>
            <a:srgbClr val="404040"/>
          </a:fgClr>
          <a:bgClr>
            <a:srgbClr val="262626"/>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6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17_Ligh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69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017_Cover">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1263669"/>
            <a:ext cx="5562600" cy="457200"/>
          </a:xfrm>
          <a:prstGeom prst="rect">
            <a:avLst/>
          </a:prstGeom>
        </p:spPr>
        <p:txBody>
          <a:bodyPr/>
          <a:lstStyle>
            <a:lvl1pPr marL="0" indent="0">
              <a:buFontTx/>
              <a:buNone/>
              <a:defRPr sz="22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1</a:t>
            </a:r>
          </a:p>
        </p:txBody>
      </p:sp>
      <p:sp>
        <p:nvSpPr>
          <p:cNvPr id="17" name="Text Placeholder 2"/>
          <p:cNvSpPr>
            <a:spLocks noGrp="1"/>
          </p:cNvSpPr>
          <p:nvPr>
            <p:ph type="body" sz="quarter" idx="11" hasCustomPrompt="1"/>
          </p:nvPr>
        </p:nvSpPr>
        <p:spPr>
          <a:xfrm>
            <a:off x="457200" y="1786151"/>
            <a:ext cx="5562600" cy="1112759"/>
          </a:xfrm>
          <a:prstGeom prst="rect">
            <a:avLst/>
          </a:prstGeom>
        </p:spPr>
        <p:txBody>
          <a:bodyPr/>
          <a:lstStyle>
            <a:lvl1pPr marL="0" indent="0">
              <a:lnSpc>
                <a:spcPts val="4500"/>
              </a:lnSpc>
              <a:buFontTx/>
              <a:buNone/>
              <a:defRPr sz="5000" cap="all" baseline="0">
                <a:solidFill>
                  <a:schemeClr val="bg1"/>
                </a:solidFill>
                <a:latin typeface="Lato Black" panose="020F0A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2 adjust spacing</a:t>
            </a:r>
          </a:p>
        </p:txBody>
      </p:sp>
      <p:sp>
        <p:nvSpPr>
          <p:cNvPr id="18" name="Text Placeholder 2"/>
          <p:cNvSpPr>
            <a:spLocks noGrp="1"/>
          </p:cNvSpPr>
          <p:nvPr>
            <p:ph type="body" sz="quarter" idx="12" hasCustomPrompt="1"/>
          </p:nvPr>
        </p:nvSpPr>
        <p:spPr>
          <a:xfrm>
            <a:off x="471539" y="2950431"/>
            <a:ext cx="5548265" cy="383319"/>
          </a:xfrm>
          <a:prstGeom prst="rect">
            <a:avLst/>
          </a:prstGeom>
        </p:spPr>
        <p:txBody>
          <a:bodyPr/>
          <a:lstStyle>
            <a:lvl1pPr marL="0" indent="0">
              <a:buFontTx/>
              <a:buNone/>
              <a:defRPr sz="1500" cap="none"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Header 3</a:t>
            </a:r>
          </a:p>
        </p:txBody>
      </p:sp>
      <p:sp>
        <p:nvSpPr>
          <p:cNvPr id="19" name="Text Placeholder 2"/>
          <p:cNvSpPr>
            <a:spLocks noGrp="1"/>
          </p:cNvSpPr>
          <p:nvPr>
            <p:ph type="body" sz="quarter" idx="13" hasCustomPrompt="1"/>
          </p:nvPr>
        </p:nvSpPr>
        <p:spPr>
          <a:xfrm>
            <a:off x="2321463" y="3409950"/>
            <a:ext cx="1640939" cy="338526"/>
          </a:xfrm>
          <a:prstGeom prst="rect">
            <a:avLst/>
          </a:prstGeom>
        </p:spPr>
        <p:txBody>
          <a:bodyPr/>
          <a:lstStyle>
            <a:lvl1pPr marL="0" indent="0" algn="ctr">
              <a:buFontTx/>
              <a:buNone/>
              <a:defRPr sz="1500" cap="all" baseline="0">
                <a:solidFill>
                  <a:schemeClr val="bg1"/>
                </a:solidFill>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Date x, 2017</a:t>
            </a:r>
          </a:p>
        </p:txBody>
      </p:sp>
    </p:spTree>
    <p:extLst>
      <p:ext uri="{BB962C8B-B14F-4D97-AF65-F5344CB8AC3E}">
        <p14:creationId xmlns:p14="http://schemas.microsoft.com/office/powerpoint/2010/main" val="142197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17_Team 6">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28072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27432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27432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49408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48768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48768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28072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27432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27432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49408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48768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48768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6" name="Picture Placeholder 11"/>
          <p:cNvSpPr>
            <a:spLocks noGrp="1"/>
          </p:cNvSpPr>
          <p:nvPr>
            <p:ph type="pic" sz="quarter" idx="25" hasCustomPrompt="1"/>
          </p:nvPr>
        </p:nvSpPr>
        <p:spPr>
          <a:xfrm>
            <a:off x="70744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7" name="Text Placeholder 26"/>
          <p:cNvSpPr>
            <a:spLocks noGrp="1"/>
          </p:cNvSpPr>
          <p:nvPr>
            <p:ph type="body" sz="quarter" idx="26" hasCustomPrompt="1"/>
          </p:nvPr>
        </p:nvSpPr>
        <p:spPr>
          <a:xfrm>
            <a:off x="70104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7" name="Text Placeholder 26"/>
          <p:cNvSpPr>
            <a:spLocks noGrp="1"/>
          </p:cNvSpPr>
          <p:nvPr>
            <p:ph type="body" sz="quarter" idx="27" hasCustomPrompt="1"/>
          </p:nvPr>
        </p:nvSpPr>
        <p:spPr>
          <a:xfrm>
            <a:off x="70104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8" name="Picture Placeholder 11"/>
          <p:cNvSpPr>
            <a:spLocks noGrp="1"/>
          </p:cNvSpPr>
          <p:nvPr>
            <p:ph type="pic" sz="quarter" idx="28" hasCustomPrompt="1"/>
          </p:nvPr>
        </p:nvSpPr>
        <p:spPr>
          <a:xfrm>
            <a:off x="70744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9" name="Text Placeholder 26"/>
          <p:cNvSpPr>
            <a:spLocks noGrp="1"/>
          </p:cNvSpPr>
          <p:nvPr>
            <p:ph type="body" sz="quarter" idx="29" hasCustomPrompt="1"/>
          </p:nvPr>
        </p:nvSpPr>
        <p:spPr>
          <a:xfrm>
            <a:off x="70104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40" name="Text Placeholder 26"/>
          <p:cNvSpPr>
            <a:spLocks noGrp="1"/>
          </p:cNvSpPr>
          <p:nvPr>
            <p:ph type="body" sz="quarter" idx="30" hasCustomPrompt="1"/>
          </p:nvPr>
        </p:nvSpPr>
        <p:spPr>
          <a:xfrm>
            <a:off x="70104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22915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17_Separator">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190750"/>
            <a:ext cx="8077200" cy="533400"/>
          </a:xfrm>
          <a:prstGeom prst="rect">
            <a:avLst/>
          </a:prstGeom>
        </p:spPr>
        <p:txBody>
          <a:bodyPr lIns="0" tIns="45720" rIns="0"/>
          <a:lstStyle>
            <a:lvl1pPr marL="0" indent="0">
              <a:buFontTx/>
              <a:buNone/>
              <a:defRPr sz="350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Separator Header</a:t>
            </a:r>
          </a:p>
        </p:txBody>
      </p:sp>
    </p:spTree>
    <p:extLst>
      <p:ext uri="{BB962C8B-B14F-4D97-AF65-F5344CB8AC3E}">
        <p14:creationId xmlns:p14="http://schemas.microsoft.com/office/powerpoint/2010/main" val="35862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17_Vision_Gray">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533400" y="3025448"/>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4236"/>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8975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17_Vision_Photo">
    <p:bg>
      <p:bgPr>
        <a:solidFill>
          <a:srgbClr val="000000"/>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3131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4" name="Text Placeholder 13"/>
          <p:cNvSpPr>
            <a:spLocks noGrp="1"/>
          </p:cNvSpPr>
          <p:nvPr>
            <p:ph type="body" sz="quarter" idx="10" hasCustomPrompt="1"/>
          </p:nvPr>
        </p:nvSpPr>
        <p:spPr>
          <a:xfrm>
            <a:off x="533400" y="2411977"/>
            <a:ext cx="2971800" cy="566151"/>
          </a:xfrm>
          <a:prstGeom prst="rect">
            <a:avLst/>
          </a:prstGeom>
        </p:spPr>
        <p:txBody>
          <a:bodyPr/>
          <a:lstStyle>
            <a:lvl1pPr marL="0" indent="0">
              <a:buFontTx/>
              <a:buNone/>
              <a:defRPr sz="3200" baseline="0">
                <a:solidFill>
                  <a:schemeClr val="bg1"/>
                </a:solidFill>
                <a:latin typeface="Lato Black" panose="020F0A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2</a:t>
            </a:r>
          </a:p>
        </p:txBody>
      </p:sp>
      <p:sp>
        <p:nvSpPr>
          <p:cNvPr id="11" name="Text Placeholder 13"/>
          <p:cNvSpPr>
            <a:spLocks noGrp="1"/>
          </p:cNvSpPr>
          <p:nvPr>
            <p:ph type="body" sz="quarter" idx="11" hasCustomPrompt="1"/>
          </p:nvPr>
        </p:nvSpPr>
        <p:spPr>
          <a:xfrm>
            <a:off x="533400" y="2114550"/>
            <a:ext cx="2971800" cy="373626"/>
          </a:xfrm>
          <a:prstGeom prst="rect">
            <a:avLst/>
          </a:prstGeom>
        </p:spPr>
        <p:txBody>
          <a:bodyPr/>
          <a:lstStyle>
            <a:lvl1pPr marL="0" indent="0">
              <a:buFontTx/>
              <a:buNone/>
              <a:defRPr sz="2000" i="1" baseline="0">
                <a:solidFill>
                  <a:schemeClr val="bg1"/>
                </a:solidFill>
                <a:latin typeface="Lato" panose="020F0502020204030203" pitchFamily="34" charset="0"/>
              </a:defRPr>
            </a:lvl1pPr>
            <a:lvl2pPr marL="342923" indent="0">
              <a:buFontTx/>
              <a:buNone/>
              <a:defRPr sz="4600">
                <a:latin typeface="Lato Black" panose="020F0A02020204030203" pitchFamily="34" charset="0"/>
              </a:defRPr>
            </a:lvl2pPr>
            <a:lvl3pPr marL="685850" indent="0">
              <a:buFontTx/>
              <a:buNone/>
              <a:defRPr sz="4600">
                <a:latin typeface="Lato Black" panose="020F0A02020204030203" pitchFamily="34" charset="0"/>
              </a:defRPr>
            </a:lvl3pPr>
            <a:lvl4pPr marL="1028772" indent="0">
              <a:buFontTx/>
              <a:buNone/>
              <a:defRPr sz="4600">
                <a:latin typeface="Lato Black" panose="020F0A02020204030203" pitchFamily="34" charset="0"/>
              </a:defRPr>
            </a:lvl4pPr>
            <a:lvl5pPr marL="1371696" indent="0">
              <a:buFontTx/>
              <a:buNone/>
              <a:defRPr sz="4600">
                <a:latin typeface="Lato Black" panose="020F0A02020204030203" pitchFamily="34" charset="0"/>
              </a:defRPr>
            </a:lvl5pPr>
          </a:lstStyle>
          <a:p>
            <a:pPr lvl="0"/>
            <a:r>
              <a:rPr lang="en-US" dirty="0"/>
              <a:t>Headline 1</a:t>
            </a:r>
          </a:p>
        </p:txBody>
      </p:sp>
      <p:sp>
        <p:nvSpPr>
          <p:cNvPr id="3" name="Text Placeholder 2"/>
          <p:cNvSpPr>
            <a:spLocks noGrp="1"/>
          </p:cNvSpPr>
          <p:nvPr>
            <p:ph type="body" sz="quarter" idx="12" hasCustomPrompt="1"/>
          </p:nvPr>
        </p:nvSpPr>
        <p:spPr>
          <a:xfrm>
            <a:off x="3962400" y="158115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7" name="Text Placeholder 2"/>
          <p:cNvSpPr>
            <a:spLocks noGrp="1"/>
          </p:cNvSpPr>
          <p:nvPr>
            <p:ph type="body" sz="quarter" idx="13" hasCustomPrompt="1"/>
          </p:nvPr>
        </p:nvSpPr>
        <p:spPr>
          <a:xfrm>
            <a:off x="3962400" y="2269218"/>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
        <p:nvSpPr>
          <p:cNvPr id="19" name="Text Placeholder 2"/>
          <p:cNvSpPr>
            <a:spLocks noGrp="1"/>
          </p:cNvSpPr>
          <p:nvPr>
            <p:ph type="body" sz="quarter" idx="14" hasCustomPrompt="1"/>
          </p:nvPr>
        </p:nvSpPr>
        <p:spPr>
          <a:xfrm>
            <a:off x="3962400" y="2939174"/>
            <a:ext cx="4480560" cy="637345"/>
          </a:xfrm>
          <a:prstGeom prst="rect">
            <a:avLst/>
          </a:prstGeom>
        </p:spPr>
        <p:txBody>
          <a:bodyPr anchor="ctr" anchorCtr="0"/>
          <a:lstStyle>
            <a:lvl1pPr marL="0" indent="0">
              <a:buFontTx/>
              <a:buNone/>
              <a:defRPr sz="2500" cap="all" baseline="0">
                <a:solidFill>
                  <a:schemeClr val="bg1"/>
                </a:solidFill>
                <a:latin typeface="Lato" panose="020F0502020204030203" pitchFamily="34" charset="0"/>
              </a:defRPr>
            </a:lvl1pPr>
            <a:lvl2pPr marL="342923" indent="0">
              <a:buFontTx/>
              <a:buNone/>
              <a:defRPr sz="2500" cap="all" baseline="0">
                <a:solidFill>
                  <a:schemeClr val="bg1"/>
                </a:solidFill>
                <a:latin typeface="Lato" panose="020F0502020204030203" pitchFamily="34" charset="0"/>
              </a:defRPr>
            </a:lvl2pPr>
            <a:lvl3pPr marL="685850" indent="0">
              <a:buFontTx/>
              <a:buNone/>
              <a:defRPr sz="2500" cap="all" baseline="0">
                <a:solidFill>
                  <a:schemeClr val="bg1"/>
                </a:solidFill>
                <a:latin typeface="Lato" panose="020F0502020204030203" pitchFamily="34" charset="0"/>
              </a:defRPr>
            </a:lvl3pPr>
            <a:lvl4pPr marL="1028772" indent="0">
              <a:buFontTx/>
              <a:buNone/>
              <a:defRPr sz="2500" cap="all" baseline="0">
                <a:solidFill>
                  <a:schemeClr val="bg1"/>
                </a:solidFill>
                <a:latin typeface="Lato" panose="020F0502020204030203" pitchFamily="34" charset="0"/>
              </a:defRPr>
            </a:lvl4pPr>
            <a:lvl5pPr marL="1371696" indent="0">
              <a:buFontTx/>
              <a:buNone/>
              <a:defRPr sz="2500" cap="all" baseline="0">
                <a:solidFill>
                  <a:schemeClr val="bg1"/>
                </a:solidFill>
                <a:latin typeface="Lato" panose="020F0502020204030203" pitchFamily="34" charset="0"/>
              </a:defRPr>
            </a:lvl5pPr>
          </a:lstStyle>
          <a:p>
            <a:pPr lvl="0"/>
            <a:r>
              <a:rPr lang="en-US" dirty="0"/>
              <a:t>Vision pillar</a:t>
            </a:r>
          </a:p>
        </p:txBody>
      </p:sp>
    </p:spTree>
    <p:extLst>
      <p:ext uri="{BB962C8B-B14F-4D97-AF65-F5344CB8AC3E}">
        <p14:creationId xmlns:p14="http://schemas.microsoft.com/office/powerpoint/2010/main" val="143600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017_Agenda">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57200" y="2317587"/>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Agenda</a:t>
            </a:r>
          </a:p>
        </p:txBody>
      </p:sp>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5" name="Text Placeholder 3"/>
          <p:cNvSpPr>
            <a:spLocks noGrp="1"/>
          </p:cNvSpPr>
          <p:nvPr>
            <p:ph type="body" sz="quarter" idx="17"/>
          </p:nvPr>
        </p:nvSpPr>
        <p:spPr>
          <a:xfrm>
            <a:off x="3980667" y="1692670"/>
            <a:ext cx="4553737" cy="2936481"/>
          </a:xfrm>
          <a:prstGeom prst="rect">
            <a:avLst/>
          </a:prstGeom>
        </p:spPr>
        <p:txBody>
          <a:bodyPr/>
          <a:lstStyle>
            <a:lvl1pPr marL="342923" indent="-342923">
              <a:spcAft>
                <a:spcPts val="1200"/>
              </a:spcAft>
              <a:buClr>
                <a:schemeClr val="accent1"/>
              </a:buClr>
              <a:buSzPct val="100000"/>
              <a:buFont typeface="+mj-lt"/>
              <a:buAutoNum type="arabicPeriod"/>
              <a:defRPr sz="1800">
                <a:latin typeface="Lato" panose="020F0502020204030203" pitchFamily="34" charset="0"/>
              </a:defRPr>
            </a:lvl1pPr>
            <a:lvl2pPr>
              <a:spcAft>
                <a:spcPts val="1200"/>
              </a:spcAft>
              <a:buClr>
                <a:schemeClr val="accent1"/>
              </a:buClr>
              <a:defRPr sz="1800">
                <a:latin typeface="Lato" panose="020F0502020204030203" pitchFamily="34" charset="0"/>
              </a:defRPr>
            </a:lvl2pPr>
            <a:lvl3pPr>
              <a:spcAft>
                <a:spcPts val="1200"/>
              </a:spcAft>
              <a:buClr>
                <a:schemeClr val="accent1"/>
              </a:buClr>
              <a:defRPr sz="1800">
                <a:latin typeface="Lato" panose="020F0502020204030203" pitchFamily="34" charset="0"/>
              </a:defRPr>
            </a:lvl3pPr>
            <a:lvl4pPr>
              <a:spcAft>
                <a:spcPts val="1200"/>
              </a:spcAft>
              <a:buClr>
                <a:schemeClr val="accent1"/>
              </a:buClr>
              <a:defRPr sz="1800">
                <a:latin typeface="Lato" panose="020F0502020204030203" pitchFamily="34" charset="0"/>
              </a:defRPr>
            </a:lvl4pPr>
            <a:lvl5pPr>
              <a:spcAft>
                <a:spcPts val="1200"/>
              </a:spcAft>
              <a:buClr>
                <a:schemeClr val="accent1"/>
              </a:buClr>
              <a:defRPr sz="18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75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329581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2017_Team 4">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1925574"/>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Guest Presenter</a:t>
            </a:r>
          </a:p>
        </p:txBody>
      </p:sp>
      <p:sp>
        <p:nvSpPr>
          <p:cNvPr id="20" name="Picture Placeholder 11"/>
          <p:cNvSpPr>
            <a:spLocks noGrp="1"/>
          </p:cNvSpPr>
          <p:nvPr>
            <p:ph type="pic" sz="quarter" idx="10" hasCustomPrompt="1"/>
          </p:nvPr>
        </p:nvSpPr>
        <p:spPr>
          <a:xfrm>
            <a:off x="3687195"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3623187"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3623187"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60076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59436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59436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3687195"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3623187"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3623187"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60076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59436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59436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1156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17_Team 6">
    <p:spTree>
      <p:nvGrpSpPr>
        <p:cNvPr id="1" name=""/>
        <p:cNvGrpSpPr/>
        <p:nvPr/>
      </p:nvGrpSpPr>
      <p:grpSpPr>
        <a:xfrm>
          <a:off x="0" y="0"/>
          <a:ext cx="0" cy="0"/>
          <a:chOff x="0" y="0"/>
          <a:chExt cx="0" cy="0"/>
        </a:xfrm>
      </p:grpSpPr>
      <p:sp>
        <p:nvSpPr>
          <p:cNvPr id="6" name="Rectangle 5"/>
          <p:cNvSpPr/>
          <p:nvPr userDrawn="1"/>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9" name="Text Placeholder 24"/>
          <p:cNvSpPr txBox="1">
            <a:spLocks/>
          </p:cNvSpPr>
          <p:nvPr userDrawn="1"/>
        </p:nvSpPr>
        <p:spPr>
          <a:xfrm>
            <a:off x="352940" y="2305050"/>
            <a:ext cx="2522483" cy="419100"/>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50" rtl="0" eaLnBrk="1" fontAlgn="auto" latinLnBrk="0" hangingPunct="1">
              <a:lnSpc>
                <a:spcPts val="3000"/>
              </a:lnSpc>
              <a:spcBef>
                <a:spcPts val="0"/>
              </a:spcBef>
              <a:spcAft>
                <a:spcPts val="600"/>
              </a:spcAft>
              <a:buClr>
                <a:srgbClr val="0397D6"/>
              </a:buClr>
              <a:buSzPct val="80000"/>
              <a:buFont typeface="Courier New" panose="02070309020205020404" pitchFamily="49" charset="0"/>
              <a:buNone/>
              <a:tabLst/>
              <a:defRPr/>
            </a:pPr>
            <a:r>
              <a:rPr kumimoji="0" lang="en-US" sz="3300" b="0" i="0" u="none" strike="noStrike" kern="1200" cap="none" spc="0" normalizeH="0" baseline="0" noProof="0" dirty="0">
                <a:ln>
                  <a:noFill/>
                </a:ln>
                <a:solidFill>
                  <a:srgbClr val="262626"/>
                </a:solidFill>
                <a:effectLst/>
                <a:uLnTx/>
                <a:uFillTx/>
                <a:latin typeface="Lato Black" panose="020F0A02020204030203" pitchFamily="34" charset="0"/>
                <a:ea typeface="+mn-ea"/>
                <a:cs typeface="Glegoo" pitchFamily="2" charset="0"/>
                <a:sym typeface="Gill Sans" pitchFamily="6" charset="0"/>
              </a:rPr>
              <a:t>With You</a:t>
            </a:r>
          </a:p>
        </p:txBody>
      </p:sp>
      <p:sp>
        <p:nvSpPr>
          <p:cNvPr id="20" name="Picture Placeholder 11"/>
          <p:cNvSpPr>
            <a:spLocks noGrp="1"/>
          </p:cNvSpPr>
          <p:nvPr>
            <p:ph type="pic" sz="quarter" idx="10" hasCustomPrompt="1"/>
          </p:nvPr>
        </p:nvSpPr>
        <p:spPr>
          <a:xfrm>
            <a:off x="28072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1" name="Text Placeholder 26"/>
          <p:cNvSpPr>
            <a:spLocks noGrp="1"/>
          </p:cNvSpPr>
          <p:nvPr>
            <p:ph type="body" sz="quarter" idx="14" hasCustomPrompt="1"/>
          </p:nvPr>
        </p:nvSpPr>
        <p:spPr>
          <a:xfrm>
            <a:off x="27432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22" name="Text Placeholder 26"/>
          <p:cNvSpPr>
            <a:spLocks noGrp="1"/>
          </p:cNvSpPr>
          <p:nvPr>
            <p:ph type="body" sz="quarter" idx="15" hasCustomPrompt="1"/>
          </p:nvPr>
        </p:nvSpPr>
        <p:spPr>
          <a:xfrm>
            <a:off x="27432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8" name="Picture Placeholder 11"/>
          <p:cNvSpPr>
            <a:spLocks noGrp="1"/>
          </p:cNvSpPr>
          <p:nvPr>
            <p:ph type="pic" sz="quarter" idx="16" hasCustomPrompt="1"/>
          </p:nvPr>
        </p:nvSpPr>
        <p:spPr>
          <a:xfrm>
            <a:off x="49408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9" name="Text Placeholder 26"/>
          <p:cNvSpPr>
            <a:spLocks noGrp="1"/>
          </p:cNvSpPr>
          <p:nvPr>
            <p:ph type="body" sz="quarter" idx="17" hasCustomPrompt="1"/>
          </p:nvPr>
        </p:nvSpPr>
        <p:spPr>
          <a:xfrm>
            <a:off x="48768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0" name="Text Placeholder 26"/>
          <p:cNvSpPr>
            <a:spLocks noGrp="1"/>
          </p:cNvSpPr>
          <p:nvPr>
            <p:ph type="body" sz="quarter" idx="18" hasCustomPrompt="1"/>
          </p:nvPr>
        </p:nvSpPr>
        <p:spPr>
          <a:xfrm>
            <a:off x="48768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1" name="Picture Placeholder 11"/>
          <p:cNvSpPr>
            <a:spLocks noGrp="1"/>
          </p:cNvSpPr>
          <p:nvPr>
            <p:ph type="pic" sz="quarter" idx="19" hasCustomPrompt="1"/>
          </p:nvPr>
        </p:nvSpPr>
        <p:spPr>
          <a:xfrm>
            <a:off x="28072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2" name="Text Placeholder 26"/>
          <p:cNvSpPr>
            <a:spLocks noGrp="1"/>
          </p:cNvSpPr>
          <p:nvPr>
            <p:ph type="body" sz="quarter" idx="20" hasCustomPrompt="1"/>
          </p:nvPr>
        </p:nvSpPr>
        <p:spPr>
          <a:xfrm>
            <a:off x="27432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3" name="Text Placeholder 26"/>
          <p:cNvSpPr>
            <a:spLocks noGrp="1"/>
          </p:cNvSpPr>
          <p:nvPr>
            <p:ph type="body" sz="quarter" idx="21" hasCustomPrompt="1"/>
          </p:nvPr>
        </p:nvSpPr>
        <p:spPr>
          <a:xfrm>
            <a:off x="27432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4" name="Picture Placeholder 11"/>
          <p:cNvSpPr>
            <a:spLocks noGrp="1"/>
          </p:cNvSpPr>
          <p:nvPr>
            <p:ph type="pic" sz="quarter" idx="22" hasCustomPrompt="1"/>
          </p:nvPr>
        </p:nvSpPr>
        <p:spPr>
          <a:xfrm>
            <a:off x="49408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5" name="Text Placeholder 26"/>
          <p:cNvSpPr>
            <a:spLocks noGrp="1"/>
          </p:cNvSpPr>
          <p:nvPr>
            <p:ph type="body" sz="quarter" idx="23" hasCustomPrompt="1"/>
          </p:nvPr>
        </p:nvSpPr>
        <p:spPr>
          <a:xfrm>
            <a:off x="48768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6" name="Text Placeholder 26"/>
          <p:cNvSpPr>
            <a:spLocks noGrp="1"/>
          </p:cNvSpPr>
          <p:nvPr>
            <p:ph type="body" sz="quarter" idx="24" hasCustomPrompt="1"/>
          </p:nvPr>
        </p:nvSpPr>
        <p:spPr>
          <a:xfrm>
            <a:off x="48768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26" name="Picture Placeholder 11"/>
          <p:cNvSpPr>
            <a:spLocks noGrp="1"/>
          </p:cNvSpPr>
          <p:nvPr>
            <p:ph type="pic" sz="quarter" idx="25" hasCustomPrompt="1"/>
          </p:nvPr>
        </p:nvSpPr>
        <p:spPr>
          <a:xfrm>
            <a:off x="7074408" y="300990"/>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27" name="Text Placeholder 26"/>
          <p:cNvSpPr>
            <a:spLocks noGrp="1"/>
          </p:cNvSpPr>
          <p:nvPr>
            <p:ph type="body" sz="quarter" idx="26" hasCustomPrompt="1"/>
          </p:nvPr>
        </p:nvSpPr>
        <p:spPr>
          <a:xfrm>
            <a:off x="7010400" y="2120772"/>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37" name="Text Placeholder 26"/>
          <p:cNvSpPr>
            <a:spLocks noGrp="1"/>
          </p:cNvSpPr>
          <p:nvPr>
            <p:ph type="body" sz="quarter" idx="27" hasCustomPrompt="1"/>
          </p:nvPr>
        </p:nvSpPr>
        <p:spPr>
          <a:xfrm>
            <a:off x="7010400" y="2311940"/>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
        <p:nvSpPr>
          <p:cNvPr id="38" name="Picture Placeholder 11"/>
          <p:cNvSpPr>
            <a:spLocks noGrp="1"/>
          </p:cNvSpPr>
          <p:nvPr>
            <p:ph type="pic" sz="quarter" idx="28" hasCustomPrompt="1"/>
          </p:nvPr>
        </p:nvSpPr>
        <p:spPr>
          <a:xfrm>
            <a:off x="7074408" y="2650899"/>
            <a:ext cx="1700784" cy="1700784"/>
          </a:xfrm>
          <a:prstGeom prst="ellipse">
            <a:avLst/>
          </a:prstGeom>
          <a:solidFill>
            <a:schemeClr val="tx1">
              <a:lumMod val="25000"/>
              <a:lumOff val="75000"/>
            </a:schemeClr>
          </a:solidFill>
        </p:spPr>
        <p:txBody>
          <a:bodyPr/>
          <a:lstStyle>
            <a:lvl1pPr marL="0" indent="0" algn="ctr">
              <a:buFontTx/>
              <a:buNone/>
              <a:defRPr sz="1000" baseline="0"/>
            </a:lvl1pPr>
          </a:lstStyle>
          <a:p>
            <a:r>
              <a:rPr lang="en-US" dirty="0"/>
              <a:t>Click icon to insert photo</a:t>
            </a:r>
          </a:p>
        </p:txBody>
      </p:sp>
      <p:sp>
        <p:nvSpPr>
          <p:cNvPr id="39" name="Text Placeholder 26"/>
          <p:cNvSpPr>
            <a:spLocks noGrp="1"/>
          </p:cNvSpPr>
          <p:nvPr>
            <p:ph type="body" sz="quarter" idx="29" hasCustomPrompt="1"/>
          </p:nvPr>
        </p:nvSpPr>
        <p:spPr>
          <a:xfrm>
            <a:off x="7010400" y="4470681"/>
            <a:ext cx="1828800" cy="179202"/>
          </a:xfrm>
          <a:prstGeom prst="rect">
            <a:avLst/>
          </a:prstGeom>
        </p:spPr>
        <p:txBody>
          <a:bodyPr lIns="0" tIns="0" rIns="0" bIns="0"/>
          <a:lstStyle>
            <a:lvl1pPr marL="0" indent="0" algn="ctr">
              <a:buFontTx/>
              <a:buNone/>
              <a:defRPr sz="1100" i="0">
                <a:latin typeface="Lato Black" panose="020F0A02020204030203" pitchFamily="34" charset="0"/>
              </a:defRPr>
            </a:lvl1pPr>
          </a:lstStyle>
          <a:p>
            <a:pPr lvl="0"/>
            <a:r>
              <a:rPr lang="en-US" dirty="0"/>
              <a:t>Name</a:t>
            </a:r>
          </a:p>
        </p:txBody>
      </p:sp>
      <p:sp>
        <p:nvSpPr>
          <p:cNvPr id="40" name="Text Placeholder 26"/>
          <p:cNvSpPr>
            <a:spLocks noGrp="1"/>
          </p:cNvSpPr>
          <p:nvPr>
            <p:ph type="body" sz="quarter" idx="30" hasCustomPrompt="1"/>
          </p:nvPr>
        </p:nvSpPr>
        <p:spPr>
          <a:xfrm>
            <a:off x="7010400" y="4661849"/>
            <a:ext cx="1828800" cy="118998"/>
          </a:xfrm>
          <a:prstGeom prst="rect">
            <a:avLst/>
          </a:prstGeom>
        </p:spPr>
        <p:txBody>
          <a:bodyPr lIns="0" tIns="0" rIns="0" bIns="0"/>
          <a:lstStyle>
            <a:lvl1pPr marL="0" indent="0" algn="ctr">
              <a:buFontTx/>
              <a:buNone/>
              <a:defRPr sz="1100" i="1">
                <a:latin typeface="Lato" panose="020F0502020204030203" pitchFamily="34" charset="0"/>
              </a:defRPr>
            </a:lvl1pPr>
          </a:lstStyle>
          <a:p>
            <a:pPr lvl="0"/>
            <a:r>
              <a:rPr lang="en-US" dirty="0"/>
              <a:t>Title in italic</a:t>
            </a:r>
          </a:p>
        </p:txBody>
      </p:sp>
    </p:spTree>
    <p:extLst>
      <p:ext uri="{BB962C8B-B14F-4D97-AF65-F5344CB8AC3E}">
        <p14:creationId xmlns:p14="http://schemas.microsoft.com/office/powerpoint/2010/main" val="18848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17_Case Study">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393515" y="616062"/>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7" name="Text Placeholder 16"/>
          <p:cNvSpPr>
            <a:spLocks noGrp="1"/>
          </p:cNvSpPr>
          <p:nvPr>
            <p:ph type="body" sz="quarter" idx="10" hasCustomPrompt="1"/>
          </p:nvPr>
        </p:nvSpPr>
        <p:spPr>
          <a:xfrm>
            <a:off x="280220" y="819151"/>
            <a:ext cx="2937892" cy="498508"/>
          </a:xfrm>
          <a:prstGeom prst="rect">
            <a:avLst/>
          </a:prstGeom>
          <a:solidFill>
            <a:schemeClr val="bg1"/>
          </a:solidFill>
          <a:ln w="9525">
            <a:solidFill>
              <a:schemeClr val="bg1">
                <a:lumMod val="75000"/>
              </a:schemeClr>
            </a:solidFill>
          </a:ln>
        </p:spPr>
        <p:txBody>
          <a:bodyPr anchor="ctr" anchorCtr="0"/>
          <a:lstStyle>
            <a:lvl1pPr marL="0" indent="0" algn="ctr">
              <a:buFontTx/>
              <a:buNone/>
              <a:defRPr sz="1800">
                <a:solidFill>
                  <a:srgbClr val="313131"/>
                </a:solidFill>
                <a:latin typeface="Lato" panose="020F0502020204030203" pitchFamily="34" charset="0"/>
              </a:defRPr>
            </a:lvl1pPr>
            <a:lvl2pPr marL="342923" indent="0">
              <a:buFontTx/>
              <a:buNone/>
              <a:defRPr sz="1900">
                <a:solidFill>
                  <a:srgbClr val="313131"/>
                </a:solidFill>
              </a:defRPr>
            </a:lvl2pPr>
            <a:lvl3pPr marL="685850" indent="0">
              <a:buFontTx/>
              <a:buNone/>
              <a:defRPr sz="1900">
                <a:solidFill>
                  <a:srgbClr val="313131"/>
                </a:solidFill>
              </a:defRPr>
            </a:lvl3pPr>
            <a:lvl4pPr marL="1028772" indent="0">
              <a:buFontTx/>
              <a:buNone/>
              <a:defRPr sz="1900">
                <a:solidFill>
                  <a:srgbClr val="313131"/>
                </a:solidFill>
              </a:defRPr>
            </a:lvl4pPr>
            <a:lvl5pPr marL="1371696" indent="0">
              <a:buFontTx/>
              <a:buNone/>
              <a:defRPr sz="1900">
                <a:solidFill>
                  <a:srgbClr val="313131"/>
                </a:solidFill>
              </a:defRPr>
            </a:lvl5pPr>
          </a:lstStyle>
          <a:p>
            <a:pPr lvl="0"/>
            <a:r>
              <a:rPr lang="en-US" dirty="0"/>
              <a:t>Client Name Goes Here</a:t>
            </a:r>
          </a:p>
        </p:txBody>
      </p:sp>
      <p:sp>
        <p:nvSpPr>
          <p:cNvPr id="19" name="Text Placeholder 18"/>
          <p:cNvSpPr>
            <a:spLocks noGrp="1"/>
          </p:cNvSpPr>
          <p:nvPr>
            <p:ph type="body" sz="quarter" idx="11" hasCustomPrompt="1"/>
          </p:nvPr>
        </p:nvSpPr>
        <p:spPr>
          <a:xfrm>
            <a:off x="312177" y="1693089"/>
            <a:ext cx="2278627" cy="2783665"/>
          </a:xfrm>
          <a:prstGeom prst="rect">
            <a:avLst/>
          </a:prstGeom>
        </p:spPr>
        <p:txBody>
          <a:bodyPr/>
          <a:lstStyle>
            <a:lvl1pPr marL="0" indent="0">
              <a:buFontTx/>
              <a:buNone/>
              <a:defRPr sz="1600">
                <a:solidFill>
                  <a:srgbClr val="31313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A short intro for the case study goes here</a:t>
            </a:r>
          </a:p>
        </p:txBody>
      </p:sp>
      <p:sp>
        <p:nvSpPr>
          <p:cNvPr id="9" name="Text Placeholder 18"/>
          <p:cNvSpPr>
            <a:spLocks noGrp="1"/>
          </p:cNvSpPr>
          <p:nvPr>
            <p:ph type="body" sz="quarter" idx="12" hasCustomPrompt="1"/>
          </p:nvPr>
        </p:nvSpPr>
        <p:spPr>
          <a:xfrm>
            <a:off x="397527" y="361951"/>
            <a:ext cx="2345675" cy="249092"/>
          </a:xfrm>
          <a:prstGeom prst="rect">
            <a:avLst/>
          </a:prstGeom>
        </p:spPr>
        <p:txBody>
          <a:bodyPr lIns="0" rIns="0"/>
          <a:lstStyle>
            <a:lvl1pPr marL="0" indent="0">
              <a:buFontTx/>
              <a:buNone/>
              <a:defRPr sz="1100">
                <a:solidFill>
                  <a:schemeClr val="accent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EXPERTISE IN ACTION</a:t>
            </a:r>
          </a:p>
        </p:txBody>
      </p:sp>
    </p:spTree>
    <p:extLst>
      <p:ext uri="{BB962C8B-B14F-4D97-AF65-F5344CB8AC3E}">
        <p14:creationId xmlns:p14="http://schemas.microsoft.com/office/powerpoint/2010/main" val="6419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017_Side HD 1">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Tree>
    <p:extLst>
      <p:ext uri="{BB962C8B-B14F-4D97-AF65-F5344CB8AC3E}">
        <p14:creationId xmlns:p14="http://schemas.microsoft.com/office/powerpoint/2010/main" val="5556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17_Side CallOut">
    <p:spTree>
      <p:nvGrpSpPr>
        <p:cNvPr id="1" name=""/>
        <p:cNvGrpSpPr/>
        <p:nvPr/>
      </p:nvGrpSpPr>
      <p:grpSpPr>
        <a:xfrm>
          <a:off x="0" y="0"/>
          <a:ext cx="0" cy="0"/>
          <a:chOff x="0" y="0"/>
          <a:chExt cx="0" cy="0"/>
        </a:xfrm>
      </p:grpSpPr>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4" hasCustomPrompt="1"/>
          </p:nvPr>
        </p:nvSpPr>
        <p:spPr>
          <a:xfrm>
            <a:off x="3159873" y="819150"/>
            <a:ext cx="5603128" cy="686564"/>
          </a:xfrm>
          <a:prstGeom prst="rect">
            <a:avLst/>
          </a:prstGeom>
        </p:spPr>
        <p:txBody>
          <a:bodyPr anchor="b" anchorCtr="0"/>
          <a:lstStyle>
            <a:lvl1pPr marL="0" indent="0">
              <a:buFontTx/>
              <a:buNone/>
              <a:defRPr sz="2500" baseline="0">
                <a:solidFill>
                  <a:srgbClr val="313131"/>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Large Call Out</a:t>
            </a:r>
          </a:p>
        </p:txBody>
      </p:sp>
      <p:sp>
        <p:nvSpPr>
          <p:cNvPr id="11" name="Text Placeholder 10"/>
          <p:cNvSpPr>
            <a:spLocks noGrp="1"/>
          </p:cNvSpPr>
          <p:nvPr>
            <p:ph type="body" sz="quarter" idx="15" hasCustomPrompt="1"/>
          </p:nvPr>
        </p:nvSpPr>
        <p:spPr>
          <a:xfrm>
            <a:off x="3159873" y="1715606"/>
            <a:ext cx="5603128" cy="1770545"/>
          </a:xfrm>
          <a:prstGeom prst="rect">
            <a:avLst/>
          </a:prstGeom>
        </p:spPr>
        <p:txBody>
          <a:bodyPr/>
          <a:lstStyle>
            <a:lvl1pPr marL="0" indent="0">
              <a:buFontTx/>
              <a:buNone/>
              <a:defRPr sz="2000">
                <a:solidFill>
                  <a:srgbClr val="313131"/>
                </a:solidFill>
                <a:latin typeface="Lato" panose="020F0502020204030203" pitchFamily="34" charset="0"/>
              </a:defRPr>
            </a:lvl1pPr>
            <a:lvl2pPr marL="342923" indent="0">
              <a:buFontTx/>
              <a:buNone/>
              <a:defRPr sz="2000">
                <a:solidFill>
                  <a:srgbClr val="313131"/>
                </a:solidFill>
                <a:latin typeface="Lato" panose="020F0502020204030203" pitchFamily="34" charset="0"/>
              </a:defRPr>
            </a:lvl2pPr>
            <a:lvl3pPr marL="685850" indent="0">
              <a:buFontTx/>
              <a:buNone/>
              <a:defRPr sz="2000">
                <a:solidFill>
                  <a:srgbClr val="313131"/>
                </a:solidFill>
                <a:latin typeface="Lato" panose="020F0502020204030203" pitchFamily="34" charset="0"/>
              </a:defRPr>
            </a:lvl3pPr>
            <a:lvl4pPr marL="1028772" indent="0">
              <a:buFontTx/>
              <a:buNone/>
              <a:defRPr sz="2000">
                <a:solidFill>
                  <a:srgbClr val="313131"/>
                </a:solidFill>
                <a:latin typeface="Lato" panose="020F0502020204030203" pitchFamily="34" charset="0"/>
              </a:defRPr>
            </a:lvl4pPr>
            <a:lvl5pPr marL="1371696" indent="0">
              <a:buFontTx/>
              <a:buNone/>
              <a:defRPr sz="2000">
                <a:solidFill>
                  <a:srgbClr val="313131"/>
                </a:solidFill>
                <a:latin typeface="Lato" panose="020F0502020204030203" pitchFamily="34" charset="0"/>
              </a:defRPr>
            </a:lvl5pPr>
          </a:lstStyle>
          <a:p>
            <a:pPr lvl="0"/>
            <a:r>
              <a:rPr lang="en-US" dirty="0"/>
              <a:t>Style for large call out</a:t>
            </a:r>
          </a:p>
          <a:p>
            <a:pPr lvl="0"/>
            <a:endParaRPr lang="en-US" dirty="0"/>
          </a:p>
        </p:txBody>
      </p:sp>
    </p:spTree>
    <p:extLst>
      <p:ext uri="{BB962C8B-B14F-4D97-AF65-F5344CB8AC3E}">
        <p14:creationId xmlns:p14="http://schemas.microsoft.com/office/powerpoint/2010/main" val="8779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17_Case Study">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2" name="Rectangle 11"/>
          <p:cNvSpPr/>
          <p:nvPr userDrawn="1"/>
        </p:nvSpPr>
        <p:spPr>
          <a:xfrm>
            <a:off x="393515" y="616062"/>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7" name="Text Placeholder 16"/>
          <p:cNvSpPr>
            <a:spLocks noGrp="1"/>
          </p:cNvSpPr>
          <p:nvPr>
            <p:ph type="body" sz="quarter" idx="10" hasCustomPrompt="1"/>
          </p:nvPr>
        </p:nvSpPr>
        <p:spPr>
          <a:xfrm>
            <a:off x="280220" y="819151"/>
            <a:ext cx="2937892" cy="498508"/>
          </a:xfrm>
          <a:prstGeom prst="rect">
            <a:avLst/>
          </a:prstGeom>
          <a:solidFill>
            <a:schemeClr val="bg1"/>
          </a:solidFill>
          <a:ln w="9525">
            <a:solidFill>
              <a:schemeClr val="bg1">
                <a:lumMod val="75000"/>
              </a:schemeClr>
            </a:solidFill>
          </a:ln>
        </p:spPr>
        <p:txBody>
          <a:bodyPr anchor="ctr" anchorCtr="0"/>
          <a:lstStyle>
            <a:lvl1pPr marL="0" indent="0" algn="ctr">
              <a:buFontTx/>
              <a:buNone/>
              <a:defRPr sz="1800">
                <a:solidFill>
                  <a:srgbClr val="313131"/>
                </a:solidFill>
                <a:latin typeface="Lato" panose="020F0502020204030203" pitchFamily="34" charset="0"/>
              </a:defRPr>
            </a:lvl1pPr>
            <a:lvl2pPr marL="342923" indent="0">
              <a:buFontTx/>
              <a:buNone/>
              <a:defRPr sz="1900">
                <a:solidFill>
                  <a:srgbClr val="313131"/>
                </a:solidFill>
              </a:defRPr>
            </a:lvl2pPr>
            <a:lvl3pPr marL="685850" indent="0">
              <a:buFontTx/>
              <a:buNone/>
              <a:defRPr sz="1900">
                <a:solidFill>
                  <a:srgbClr val="313131"/>
                </a:solidFill>
              </a:defRPr>
            </a:lvl3pPr>
            <a:lvl4pPr marL="1028772" indent="0">
              <a:buFontTx/>
              <a:buNone/>
              <a:defRPr sz="1900">
                <a:solidFill>
                  <a:srgbClr val="313131"/>
                </a:solidFill>
              </a:defRPr>
            </a:lvl4pPr>
            <a:lvl5pPr marL="1371696" indent="0">
              <a:buFontTx/>
              <a:buNone/>
              <a:defRPr sz="1900">
                <a:solidFill>
                  <a:srgbClr val="313131"/>
                </a:solidFill>
              </a:defRPr>
            </a:lvl5pPr>
          </a:lstStyle>
          <a:p>
            <a:pPr lvl="0"/>
            <a:r>
              <a:rPr lang="en-US" dirty="0"/>
              <a:t>Client Name Goes Here</a:t>
            </a:r>
          </a:p>
        </p:txBody>
      </p:sp>
      <p:sp>
        <p:nvSpPr>
          <p:cNvPr id="19" name="Text Placeholder 18"/>
          <p:cNvSpPr>
            <a:spLocks noGrp="1"/>
          </p:cNvSpPr>
          <p:nvPr>
            <p:ph type="body" sz="quarter" idx="11" hasCustomPrompt="1"/>
          </p:nvPr>
        </p:nvSpPr>
        <p:spPr>
          <a:xfrm>
            <a:off x="312177" y="1693089"/>
            <a:ext cx="2278627" cy="2783665"/>
          </a:xfrm>
          <a:prstGeom prst="rect">
            <a:avLst/>
          </a:prstGeom>
        </p:spPr>
        <p:txBody>
          <a:bodyPr/>
          <a:lstStyle>
            <a:lvl1pPr marL="0" indent="0">
              <a:buFontTx/>
              <a:buNone/>
              <a:defRPr sz="1600">
                <a:solidFill>
                  <a:srgbClr val="31313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A short intro for the case study goes here</a:t>
            </a:r>
          </a:p>
        </p:txBody>
      </p:sp>
      <p:sp>
        <p:nvSpPr>
          <p:cNvPr id="9" name="Text Placeholder 18"/>
          <p:cNvSpPr>
            <a:spLocks noGrp="1"/>
          </p:cNvSpPr>
          <p:nvPr>
            <p:ph type="body" sz="quarter" idx="12" hasCustomPrompt="1"/>
          </p:nvPr>
        </p:nvSpPr>
        <p:spPr>
          <a:xfrm>
            <a:off x="397527" y="361951"/>
            <a:ext cx="2345675" cy="249092"/>
          </a:xfrm>
          <a:prstGeom prst="rect">
            <a:avLst/>
          </a:prstGeom>
        </p:spPr>
        <p:txBody>
          <a:bodyPr lIns="0" rIns="0"/>
          <a:lstStyle>
            <a:lvl1pPr marL="0" indent="0">
              <a:buFontTx/>
              <a:buNone/>
              <a:defRPr sz="1100">
                <a:solidFill>
                  <a:schemeClr val="accent1"/>
                </a:solidFill>
                <a:latin typeface="Lato" panose="020F0502020204030203" pitchFamily="34" charset="0"/>
              </a:defRPr>
            </a:lvl1pPr>
            <a:lvl2pPr marL="342923" indent="0">
              <a:buFontTx/>
              <a:buNone/>
              <a:defRPr sz="1600">
                <a:solidFill>
                  <a:srgbClr val="313131"/>
                </a:solidFill>
              </a:defRPr>
            </a:lvl2pPr>
            <a:lvl3pPr marL="685850" indent="0">
              <a:buFontTx/>
              <a:buNone/>
              <a:defRPr sz="1600">
                <a:solidFill>
                  <a:srgbClr val="313131"/>
                </a:solidFill>
              </a:defRPr>
            </a:lvl3pPr>
            <a:lvl4pPr marL="1028772" indent="0">
              <a:buFontTx/>
              <a:buNone/>
              <a:defRPr sz="1600">
                <a:solidFill>
                  <a:srgbClr val="313131"/>
                </a:solidFill>
              </a:defRPr>
            </a:lvl4pPr>
            <a:lvl5pPr marL="1371696" indent="0">
              <a:buFontTx/>
              <a:buNone/>
              <a:defRPr sz="1600">
                <a:solidFill>
                  <a:srgbClr val="313131"/>
                </a:solidFill>
              </a:defRPr>
            </a:lvl5pPr>
          </a:lstStyle>
          <a:p>
            <a:pPr lvl="0"/>
            <a:r>
              <a:rPr lang="en-US" dirty="0"/>
              <a:t>EXPERTISE IN ACTION</a:t>
            </a:r>
          </a:p>
        </p:txBody>
      </p:sp>
    </p:spTree>
    <p:extLst>
      <p:ext uri="{BB962C8B-B14F-4D97-AF65-F5344CB8AC3E}">
        <p14:creationId xmlns:p14="http://schemas.microsoft.com/office/powerpoint/2010/main" val="29831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017_Side Bullets">
    <p:spTree>
      <p:nvGrpSpPr>
        <p:cNvPr id="1" name=""/>
        <p:cNvGrpSpPr/>
        <p:nvPr/>
      </p:nvGrpSpPr>
      <p:grpSpPr>
        <a:xfrm>
          <a:off x="0" y="0"/>
          <a:ext cx="0" cy="0"/>
          <a:chOff x="0" y="0"/>
          <a:chExt cx="0" cy="0"/>
        </a:xfrm>
      </p:grpSpPr>
      <p:sp>
        <p:nvSpPr>
          <p:cNvPr id="5" name="Rectangle 4"/>
          <p:cNvSpPr/>
          <p:nvPr userDrawn="1"/>
        </p:nvSpPr>
        <p:spPr>
          <a:xfrm>
            <a:off x="2819403" y="0"/>
            <a:ext cx="632460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Text Placeholder 10"/>
          <p:cNvSpPr>
            <a:spLocks noGrp="1"/>
          </p:cNvSpPr>
          <p:nvPr>
            <p:ph type="body" sz="quarter" idx="12" hasCustomPrompt="1"/>
          </p:nvPr>
        </p:nvSpPr>
        <p:spPr>
          <a:xfrm>
            <a:off x="457201" y="1643216"/>
            <a:ext cx="2209800" cy="800054"/>
          </a:xfrm>
          <a:prstGeom prst="rect">
            <a:avLst/>
          </a:prstGeom>
        </p:spPr>
        <p:txBody>
          <a:bodyPr lIns="0" tIns="0" rIns="0" bIns="0" anchor="b" anchorCtr="0">
            <a:noAutofit/>
          </a:bodyPr>
          <a:lstStyle>
            <a:lvl1pPr marL="0" indent="0">
              <a:lnSpc>
                <a:spcPct val="100000"/>
              </a:lnSpc>
              <a:spcBef>
                <a:spcPts val="0"/>
              </a:spcBef>
              <a:spcAft>
                <a:spcPts val="0"/>
              </a:spcAft>
              <a:buFontTx/>
              <a:buNone/>
              <a:defRPr sz="2000" b="0" i="1" baseline="0">
                <a:solidFill>
                  <a:srgbClr val="262626"/>
                </a:solidFill>
                <a:latin typeface="Lato" panose="020F0502020204030203"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Smaller type</a:t>
            </a:r>
          </a:p>
        </p:txBody>
      </p:sp>
      <p:sp>
        <p:nvSpPr>
          <p:cNvPr id="10" name="Text Placeholder 10"/>
          <p:cNvSpPr>
            <a:spLocks noGrp="1"/>
          </p:cNvSpPr>
          <p:nvPr>
            <p:ph type="body" sz="quarter" idx="13" hasCustomPrompt="1"/>
          </p:nvPr>
        </p:nvSpPr>
        <p:spPr>
          <a:xfrm>
            <a:off x="457200" y="2439506"/>
            <a:ext cx="2209800" cy="499110"/>
          </a:xfrm>
          <a:prstGeom prst="rect">
            <a:avLst/>
          </a:prstGeom>
        </p:spPr>
        <p:txBody>
          <a:bodyPr lIns="0" tIns="0" rIns="0" bIns="0" anchor="t" anchorCtr="0">
            <a:noAutofit/>
          </a:bodyPr>
          <a:lstStyle>
            <a:lvl1pPr marL="0" indent="0" algn="l">
              <a:lnSpc>
                <a:spcPts val="3300"/>
              </a:lnSpc>
              <a:spcBef>
                <a:spcPts val="0"/>
              </a:spcBef>
              <a:spcAft>
                <a:spcPts val="0"/>
              </a:spcAft>
              <a:buFontTx/>
              <a:buNone/>
              <a:defRPr lang="en-US" sz="3300" b="1" kern="1200" baseline="0" dirty="0">
                <a:solidFill>
                  <a:schemeClr val="tx1"/>
                </a:solidFill>
                <a:latin typeface="Lato Black" panose="020F0A02020204030203" pitchFamily="34" charset="0"/>
                <a:ea typeface="+mn-ea"/>
                <a:cs typeface="Glegoo" pitchFamily="2"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larger</a:t>
            </a:r>
          </a:p>
        </p:txBody>
      </p:sp>
      <p:sp>
        <p:nvSpPr>
          <p:cNvPr id="6" name="Rectangle 5"/>
          <p:cNvSpPr/>
          <p:nvPr userDrawn="1"/>
        </p:nvSpPr>
        <p:spPr>
          <a:xfrm>
            <a:off x="457200" y="295275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11" name="Text Placeholder 10"/>
          <p:cNvSpPr>
            <a:spLocks noGrp="1"/>
          </p:cNvSpPr>
          <p:nvPr>
            <p:ph type="body" sz="quarter" idx="15" hasCustomPrompt="1"/>
          </p:nvPr>
        </p:nvSpPr>
        <p:spPr>
          <a:xfrm>
            <a:off x="3589350" y="931297"/>
            <a:ext cx="5173650" cy="381000"/>
          </a:xfrm>
          <a:prstGeom prst="rect">
            <a:avLst/>
          </a:prstGeom>
        </p:spPr>
        <p:txBody>
          <a:bodyPr lIns="0" tIns="0" rIns="0" bIns="0" anchor="t" anchorCtr="0">
            <a:noAutofit/>
          </a:bodyPr>
          <a:lstStyle>
            <a:lvl1pPr marL="0" indent="0" algn="l" defTabSz="685850" rtl="0" eaLnBrk="1" fontAlgn="base" latinLnBrk="0" hangingPunct="1">
              <a:lnSpc>
                <a:spcPct val="100000"/>
              </a:lnSpc>
              <a:spcBef>
                <a:spcPct val="0"/>
              </a:spcBef>
              <a:spcAft>
                <a:spcPts val="0"/>
              </a:spcAft>
              <a:buClr>
                <a:srgbClr val="EE4236"/>
              </a:buClr>
              <a:buSzPct val="90000"/>
              <a:buFontTx/>
              <a:buNone/>
              <a:defRPr lang="en-US" sz="2000" u="none" kern="1200" cap="all" baseline="0" dirty="0">
                <a:ln>
                  <a:noFill/>
                </a:ln>
                <a:solidFill>
                  <a:srgbClr val="262626"/>
                </a:solidFill>
                <a:uFill>
                  <a:solidFill>
                    <a:srgbClr val="DD4228"/>
                  </a:solidFill>
                </a:uFill>
                <a:latin typeface="Lato" panose="020F0502020204030203" pitchFamily="34" charset="0"/>
                <a:ea typeface="+mn-ea"/>
                <a:cs typeface="Arial" panose="020B0604020202020204" pitchFamily="34" charset="0"/>
              </a:defRPr>
            </a:lvl1pPr>
            <a:lvl2pPr marL="342923" indent="0">
              <a:lnSpc>
                <a:spcPts val="4000"/>
              </a:lnSpc>
              <a:spcBef>
                <a:spcPts val="0"/>
              </a:spcBef>
              <a:buFontTx/>
              <a:buNone/>
              <a:defRPr sz="4000" b="1">
                <a:solidFill>
                  <a:schemeClr val="bg1"/>
                </a:solidFill>
              </a:defRPr>
            </a:lvl2pPr>
            <a:lvl3pPr marL="685850" indent="0">
              <a:lnSpc>
                <a:spcPts val="4000"/>
              </a:lnSpc>
              <a:spcBef>
                <a:spcPts val="0"/>
              </a:spcBef>
              <a:buFontTx/>
              <a:buNone/>
              <a:defRPr sz="4000" b="1">
                <a:solidFill>
                  <a:schemeClr val="bg1"/>
                </a:solidFill>
              </a:defRPr>
            </a:lvl3pPr>
            <a:lvl4pPr marL="1028772" indent="0">
              <a:lnSpc>
                <a:spcPts val="4000"/>
              </a:lnSpc>
              <a:spcBef>
                <a:spcPts val="0"/>
              </a:spcBef>
              <a:buFontTx/>
              <a:buNone/>
              <a:defRPr sz="4000" b="1">
                <a:solidFill>
                  <a:schemeClr val="bg1"/>
                </a:solidFill>
              </a:defRPr>
            </a:lvl4pPr>
            <a:lvl5pPr marL="1371696" indent="0">
              <a:lnSpc>
                <a:spcPts val="4000"/>
              </a:lnSpc>
              <a:spcBef>
                <a:spcPts val="0"/>
              </a:spcBef>
              <a:buFontTx/>
              <a:buNone/>
              <a:defRPr sz="4000" b="1">
                <a:solidFill>
                  <a:schemeClr val="bg1"/>
                </a:solidFill>
              </a:defRPr>
            </a:lvl5pPr>
          </a:lstStyle>
          <a:p>
            <a:pPr lvl="0"/>
            <a:r>
              <a:rPr lang="en-US" dirty="0"/>
              <a:t>HEADER 1 ALL caps</a:t>
            </a:r>
          </a:p>
        </p:txBody>
      </p:sp>
      <p:sp>
        <p:nvSpPr>
          <p:cNvPr id="4" name="Text Placeholder 3"/>
          <p:cNvSpPr>
            <a:spLocks noGrp="1"/>
          </p:cNvSpPr>
          <p:nvPr>
            <p:ph type="body" sz="quarter" idx="17"/>
          </p:nvPr>
        </p:nvSpPr>
        <p:spPr>
          <a:xfrm>
            <a:off x="3589350" y="1867270"/>
            <a:ext cx="5173650" cy="2914283"/>
          </a:xfrm>
          <a:prstGeom prst="rect">
            <a:avLst/>
          </a:prstGeom>
        </p:spPr>
        <p:txBody>
          <a:bodyPr/>
          <a:lstStyle>
            <a:lvl1pPr>
              <a:buClr>
                <a:schemeClr val="accent1"/>
              </a:buClr>
              <a:defRPr sz="1600">
                <a:latin typeface="Lato" panose="020F0502020204030203" pitchFamily="34" charset="0"/>
              </a:defRPr>
            </a:lvl1pPr>
            <a:lvl2pPr>
              <a:buClr>
                <a:schemeClr val="accent1"/>
              </a:buClr>
              <a:defRPr sz="1600">
                <a:latin typeface="Lato" panose="020F0502020204030203" pitchFamily="34" charset="0"/>
              </a:defRPr>
            </a:lvl2pPr>
            <a:lvl3pPr>
              <a:buClr>
                <a:schemeClr val="accent1"/>
              </a:buClr>
              <a:defRPr sz="1600">
                <a:latin typeface="Lato" panose="020F0502020204030203" pitchFamily="34" charset="0"/>
              </a:defRPr>
            </a:lvl3pPr>
            <a:lvl4pPr>
              <a:buClr>
                <a:schemeClr val="accent1"/>
              </a:buClr>
              <a:defRPr sz="1600">
                <a:latin typeface="Lato" panose="020F0502020204030203" pitchFamily="34" charset="0"/>
              </a:defRPr>
            </a:lvl4pPr>
            <a:lvl5pPr>
              <a:buClr>
                <a:schemeClr val="accent1"/>
              </a:buClr>
              <a:defRPr sz="160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hasCustomPrompt="1"/>
          </p:nvPr>
        </p:nvSpPr>
        <p:spPr>
          <a:xfrm>
            <a:off x="3589350" y="1438640"/>
            <a:ext cx="5173650" cy="294910"/>
          </a:xfrm>
          <a:prstGeom prst="rect">
            <a:avLst/>
          </a:prstGeom>
        </p:spPr>
        <p:txBody>
          <a:bodyPr lIns="0" tIns="0" rIns="0" bIns="0"/>
          <a:lstStyle>
            <a:lvl1pPr marL="0" indent="0">
              <a:buFontTx/>
              <a:buNone/>
              <a:defRPr sz="2000">
                <a:solidFill>
                  <a:srgbClr val="262626"/>
                </a:solidFill>
                <a:latin typeface="Lato Black" panose="020F0A02020204030203" pitchFamily="34" charset="0"/>
              </a:defRPr>
            </a:lvl1pPr>
            <a:lvl2pPr marL="342923" indent="0">
              <a:buFontTx/>
              <a:buNone/>
              <a:defRPr/>
            </a:lvl2pPr>
            <a:lvl3pPr marL="685850" indent="0">
              <a:buFontTx/>
              <a:buNone/>
              <a:defRPr/>
            </a:lvl3pPr>
            <a:lvl4pPr marL="1028772" indent="0">
              <a:buFontTx/>
              <a:buNone/>
              <a:defRPr/>
            </a:lvl4pPr>
            <a:lvl5pPr marL="1371696" indent="0">
              <a:buFontTx/>
              <a:buNone/>
              <a:defRPr/>
            </a:lvl5pPr>
          </a:lstStyle>
          <a:p>
            <a:pPr lvl="0"/>
            <a:r>
              <a:rPr lang="en-US" dirty="0"/>
              <a:t>Header 2 Bold</a:t>
            </a:r>
          </a:p>
        </p:txBody>
      </p:sp>
    </p:spTree>
    <p:extLst>
      <p:ext uri="{BB962C8B-B14F-4D97-AF65-F5344CB8AC3E}">
        <p14:creationId xmlns:p14="http://schemas.microsoft.com/office/powerpoint/2010/main" val="25985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17_Top HD 1">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all"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Tree>
    <p:extLst>
      <p:ext uri="{BB962C8B-B14F-4D97-AF65-F5344CB8AC3E}">
        <p14:creationId xmlns:p14="http://schemas.microsoft.com/office/powerpoint/2010/main" val="422988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17_Top HD 2">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1" hasCustomPrompt="1"/>
          </p:nvPr>
        </p:nvSpPr>
        <p:spPr>
          <a:xfrm>
            <a:off x="703264" y="1733550"/>
            <a:ext cx="3030537" cy="2743200"/>
          </a:xfrm>
          <a:prstGeom prst="rect">
            <a:avLst/>
          </a:prstGeom>
        </p:spPr>
        <p:txBody>
          <a:bodyPr/>
          <a:lstStyle>
            <a:lvl1pPr marL="0" indent="0">
              <a:buFontTx/>
              <a:buNone/>
              <a:defRPr baseline="0">
                <a:latin typeface="Lato" panose="020F0502020204030203" pitchFamily="34" charset="0"/>
              </a:defRPr>
            </a:lvl1pPr>
            <a:lvl2pPr marL="342923" indent="0">
              <a:buFontTx/>
              <a:buNone/>
              <a:defRPr>
                <a:latin typeface="Lato" panose="020F0502020204030203" pitchFamily="34" charset="0"/>
              </a:defRPr>
            </a:lvl2pPr>
            <a:lvl3pPr marL="685850" indent="0">
              <a:buFontTx/>
              <a:buNone/>
              <a:defRPr>
                <a:latin typeface="Lato" panose="020F0502020204030203" pitchFamily="34" charset="0"/>
              </a:defRPr>
            </a:lvl3pPr>
            <a:lvl4pPr marL="1028772" indent="0">
              <a:buFontTx/>
              <a:buNone/>
              <a:defRPr>
                <a:latin typeface="Lato" panose="020F0502020204030203" pitchFamily="34" charset="0"/>
              </a:defRPr>
            </a:lvl4pPr>
            <a:lvl5pPr marL="1371696" indent="0">
              <a:buFontTx/>
              <a:buNone/>
              <a:defRPr>
                <a:latin typeface="Lato" panose="020F0502020204030203" pitchFamily="34" charset="0"/>
              </a:defRPr>
            </a:lvl5pPr>
          </a:lstStyle>
          <a:p>
            <a:pPr lvl="0"/>
            <a:r>
              <a:rPr lang="en-US" dirty="0"/>
              <a:t>Call out style text box to be used for large visuals</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Tree>
    <p:extLst>
      <p:ext uri="{BB962C8B-B14F-4D97-AF65-F5344CB8AC3E}">
        <p14:creationId xmlns:p14="http://schemas.microsoft.com/office/powerpoint/2010/main" val="28055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017_Top HD 3">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3962401" y="1343025"/>
            <a:ext cx="4646613" cy="3429000"/>
          </a:xfrm>
          <a:prstGeom prst="rect">
            <a:avLst/>
          </a:prstGeom>
          <a:solidFill>
            <a:schemeClr val="bg1">
              <a:lumMod val="85000"/>
            </a:schemeClr>
          </a:solidFill>
          <a:ln w="9525">
            <a:solidFill>
              <a:schemeClr val="bg1">
                <a:lumMod val="85000"/>
              </a:schemeClr>
            </a:solidFill>
          </a:ln>
        </p:spPr>
        <p:txBody>
          <a:bodyPr/>
          <a:lstStyle>
            <a:lvl1pPr marL="0" indent="0">
              <a:buFontTx/>
              <a:buNone/>
              <a:defRPr/>
            </a:lvl1pPr>
          </a:lstStyle>
          <a:p>
            <a:r>
              <a:rPr lang="en-US" dirty="0"/>
              <a:t>Photo</a:t>
            </a:r>
          </a:p>
        </p:txBody>
      </p:sp>
      <p:sp>
        <p:nvSpPr>
          <p:cNvPr id="5" name="Text Placeholder 4"/>
          <p:cNvSpPr>
            <a:spLocks noGrp="1"/>
          </p:cNvSpPr>
          <p:nvPr>
            <p:ph type="body" sz="quarter" idx="13" hasCustomPrompt="1"/>
          </p:nvPr>
        </p:nvSpPr>
        <p:spPr>
          <a:xfrm>
            <a:off x="703007" y="1413140"/>
            <a:ext cx="1662316" cy="424091"/>
          </a:xfrm>
          <a:prstGeom prst="rect">
            <a:avLst/>
          </a:prstGeom>
          <a:solidFill>
            <a:schemeClr val="bg1"/>
          </a:solidFill>
          <a:ln>
            <a:solidFill>
              <a:schemeClr val="accent1"/>
            </a:solidFill>
          </a:ln>
        </p:spPr>
        <p:txBody>
          <a:bodyPr anchor="ctr" anchorCtr="0"/>
          <a:lstStyle>
            <a:lvl1pPr marL="0" indent="0" algn="ctr">
              <a:buNone/>
              <a:defRPr sz="1400" baseline="0">
                <a:latin typeface="Lato" panose="020F0502020204030203" pitchFamily="34" charset="0"/>
              </a:defRPr>
            </a:lvl1pPr>
          </a:lstStyle>
          <a:p>
            <a:pPr lvl="0"/>
            <a:r>
              <a:rPr lang="en-US" dirty="0"/>
              <a:t>Key Highlights</a:t>
            </a:r>
          </a:p>
        </p:txBody>
      </p:sp>
      <p:sp>
        <p:nvSpPr>
          <p:cNvPr id="12" name="Text Placeholder 11"/>
          <p:cNvSpPr>
            <a:spLocks noGrp="1"/>
          </p:cNvSpPr>
          <p:nvPr>
            <p:ph type="body" sz="quarter" idx="14" hasCustomPrompt="1"/>
          </p:nvPr>
        </p:nvSpPr>
        <p:spPr>
          <a:xfrm>
            <a:off x="703006" y="2136434"/>
            <a:ext cx="2954594" cy="2635595"/>
          </a:xfrm>
          <a:prstGeom prst="rect">
            <a:avLst/>
          </a:prstGeom>
        </p:spPr>
        <p:txBody>
          <a:bodyPr/>
          <a:lstStyle>
            <a:lvl1pPr>
              <a:spcAft>
                <a:spcPts val="800"/>
              </a:spcAft>
              <a:buClr>
                <a:schemeClr val="accent1"/>
              </a:buClr>
              <a:defRPr sz="1500">
                <a:latin typeface="Lato" panose="020F0502020204030203" pitchFamily="34" charset="0"/>
              </a:defRPr>
            </a:lvl1pPr>
            <a:lvl2pPr>
              <a:spcAft>
                <a:spcPts val="800"/>
              </a:spcAft>
              <a:buClr>
                <a:schemeClr val="accent1"/>
              </a:buClr>
              <a:defRPr sz="1500">
                <a:latin typeface="Lato" panose="020F0502020204030203" pitchFamily="34" charset="0"/>
              </a:defRPr>
            </a:lvl2pPr>
            <a:lvl3pPr>
              <a:spcAft>
                <a:spcPts val="800"/>
              </a:spcAft>
              <a:buClr>
                <a:schemeClr val="accent1"/>
              </a:buClr>
              <a:defRPr sz="1500">
                <a:latin typeface="Lato" panose="020F0502020204030203" pitchFamily="34" charset="0"/>
              </a:defRPr>
            </a:lvl3pPr>
            <a:lvl4pPr>
              <a:spcAft>
                <a:spcPts val="800"/>
              </a:spcAft>
              <a:buClr>
                <a:schemeClr val="accent1"/>
              </a:buClr>
              <a:defRPr sz="1500">
                <a:latin typeface="Lato" panose="020F0502020204030203" pitchFamily="34" charset="0"/>
              </a:defRPr>
            </a:lvl4pPr>
            <a:lvl5pPr>
              <a:spcAft>
                <a:spcPts val="800"/>
              </a:spcAft>
              <a:buClr>
                <a:schemeClr val="accent1"/>
              </a:buClr>
              <a:defRPr sz="1500">
                <a:latin typeface="Lato" panose="020F0502020204030203" pitchFamily="34" charset="0"/>
              </a:defRPr>
            </a:lvl5pPr>
          </a:lstStyle>
          <a:p>
            <a:pPr lvl="0"/>
            <a:r>
              <a:rPr lang="en-US" dirty="0"/>
              <a:t>Bulleted text list goes here</a:t>
            </a:r>
          </a:p>
          <a:p>
            <a:pPr lvl="0"/>
            <a:r>
              <a:rPr lang="en-US" dirty="0"/>
              <a:t>Bulleted text list goes here</a:t>
            </a:r>
          </a:p>
        </p:txBody>
      </p:sp>
    </p:spTree>
    <p:extLst>
      <p:ext uri="{BB962C8B-B14F-4D97-AF65-F5344CB8AC3E}">
        <p14:creationId xmlns:p14="http://schemas.microsoft.com/office/powerpoint/2010/main" val="347335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9" name="Picture Placeholder 8"/>
          <p:cNvSpPr>
            <a:spLocks noGrp="1"/>
          </p:cNvSpPr>
          <p:nvPr>
            <p:ph type="pic" sz="quarter" idx="12" hasCustomPrompt="1"/>
          </p:nvPr>
        </p:nvSpPr>
        <p:spPr>
          <a:xfrm>
            <a:off x="5029201" y="1343026"/>
            <a:ext cx="3579813" cy="2752725"/>
          </a:xfrm>
          <a:prstGeom prst="rect">
            <a:avLst/>
          </a:prstGeom>
          <a:solidFill>
            <a:schemeClr val="bg1">
              <a:lumMod val="85000"/>
            </a:schemeClr>
          </a:solidFill>
          <a:ln w="9525">
            <a:solidFill>
              <a:schemeClr val="bg1">
                <a:lumMod val="85000"/>
              </a:schemeClr>
            </a:solidFill>
          </a:ln>
        </p:spPr>
        <p:txBody>
          <a:bodyPr/>
          <a:lstStyle>
            <a:lvl1pPr marL="0" indent="0" algn="ctr">
              <a:buFontTx/>
              <a:buNone/>
              <a:defRPr/>
            </a:lvl1pPr>
          </a:lstStyle>
          <a:p>
            <a:r>
              <a:rPr lang="en-US" dirty="0"/>
              <a:t>Photo</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703264" y="1928199"/>
            <a:ext cx="4021137" cy="457200"/>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417811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2017_Top HD 4">
    <p:spTree>
      <p:nvGrpSpPr>
        <p:cNvPr id="1" name=""/>
        <p:cNvGrpSpPr/>
        <p:nvPr/>
      </p:nvGrpSpPr>
      <p:grpSpPr>
        <a:xfrm>
          <a:off x="0" y="0"/>
          <a:ext cx="0" cy="0"/>
          <a:chOff x="0" y="0"/>
          <a:chExt cx="0" cy="0"/>
        </a:xfrm>
      </p:grpSpPr>
      <p:sp>
        <p:nvSpPr>
          <p:cNvPr id="7" name="Rectangle 6"/>
          <p:cNvSpPr/>
          <p:nvPr userDrawn="1"/>
        </p:nvSpPr>
        <p:spPr>
          <a:xfrm>
            <a:off x="0" y="971550"/>
            <a:ext cx="9144000" cy="41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8" name="Rectangle 7"/>
          <p:cNvSpPr/>
          <p:nvPr userDrawn="1"/>
        </p:nvSpPr>
        <p:spPr>
          <a:xfrm>
            <a:off x="781787" y="7734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6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sym typeface="Gill Sans" pitchFamily="6" charset="0"/>
            </a:endParaRPr>
          </a:p>
        </p:txBody>
      </p:sp>
      <p:sp>
        <p:nvSpPr>
          <p:cNvPr id="3" name="Text Placeholder 2"/>
          <p:cNvSpPr>
            <a:spLocks noGrp="1"/>
          </p:cNvSpPr>
          <p:nvPr>
            <p:ph type="body" sz="quarter" idx="10" hasCustomPrompt="1"/>
          </p:nvPr>
        </p:nvSpPr>
        <p:spPr>
          <a:xfrm>
            <a:off x="703006" y="361950"/>
            <a:ext cx="7905750" cy="381000"/>
          </a:xfrm>
          <a:prstGeom prst="rect">
            <a:avLst/>
          </a:prstGeom>
        </p:spPr>
        <p:txBody>
          <a:bodyPr/>
          <a:lstStyle>
            <a:lvl1pPr marL="0" indent="0">
              <a:buFontTx/>
              <a:buNone/>
              <a:defRPr sz="2000" cap="none" baseline="0">
                <a:solidFill>
                  <a:srgbClr val="313131"/>
                </a:solidFill>
                <a:latin typeface="Lato" panose="020F0502020204030203" pitchFamily="34" charset="0"/>
                <a:cs typeface="Arial" panose="020B0604020202020204" pitchFamily="34" charset="0"/>
              </a:defRPr>
            </a:lvl1pPr>
            <a:lvl2pPr marL="342923" indent="0">
              <a:buFontTx/>
              <a:buNone/>
              <a:defRPr sz="2000" cap="all" baseline="0">
                <a:solidFill>
                  <a:srgbClr val="313131"/>
                </a:solidFill>
                <a:latin typeface="Lato" panose="020F0502020204030203" pitchFamily="34" charset="0"/>
                <a:cs typeface="Arial" panose="020B0604020202020204" pitchFamily="34" charset="0"/>
              </a:defRPr>
            </a:lvl2pPr>
            <a:lvl3pPr marL="685850" indent="0">
              <a:buFontTx/>
              <a:buNone/>
              <a:defRPr sz="2000" cap="all" baseline="0">
                <a:solidFill>
                  <a:srgbClr val="313131"/>
                </a:solidFill>
                <a:latin typeface="Lato" panose="020F0502020204030203" pitchFamily="34" charset="0"/>
                <a:cs typeface="Arial" panose="020B0604020202020204" pitchFamily="34" charset="0"/>
              </a:defRPr>
            </a:lvl3pPr>
            <a:lvl4pPr marL="1028772" indent="0">
              <a:buFontTx/>
              <a:buNone/>
              <a:defRPr sz="2000" cap="all" baseline="0">
                <a:solidFill>
                  <a:srgbClr val="313131"/>
                </a:solidFill>
                <a:latin typeface="Lato" panose="020F0502020204030203" pitchFamily="34" charset="0"/>
                <a:cs typeface="Arial" panose="020B0604020202020204" pitchFamily="34" charset="0"/>
              </a:defRPr>
            </a:lvl4pPr>
            <a:lvl5pPr marL="1371696" indent="0">
              <a:buFontTx/>
              <a:buNone/>
              <a:defRPr sz="2000" cap="all" baseline="0">
                <a:solidFill>
                  <a:srgbClr val="313131"/>
                </a:solidFill>
                <a:latin typeface="Lato" panose="020F0502020204030203" pitchFamily="34" charset="0"/>
                <a:cs typeface="Arial" panose="020B0604020202020204" pitchFamily="34" charset="0"/>
              </a:defRPr>
            </a:lvl5pPr>
          </a:lstStyle>
          <a:p>
            <a:pPr lvl="0"/>
            <a:r>
              <a:rPr lang="en-US" dirty="0"/>
              <a:t>HEADER STYLE</a:t>
            </a:r>
          </a:p>
        </p:txBody>
      </p:sp>
      <p:sp>
        <p:nvSpPr>
          <p:cNvPr id="4" name="Text Placeholder 3"/>
          <p:cNvSpPr>
            <a:spLocks noGrp="1"/>
          </p:cNvSpPr>
          <p:nvPr>
            <p:ph type="body" sz="quarter" idx="13" hasCustomPrompt="1"/>
          </p:nvPr>
        </p:nvSpPr>
        <p:spPr>
          <a:xfrm>
            <a:off x="703264" y="1428750"/>
            <a:ext cx="4021137" cy="457200"/>
          </a:xfrm>
          <a:prstGeom prst="rect">
            <a:avLst/>
          </a:prstGeom>
        </p:spPr>
        <p:txBody>
          <a:bodyPr/>
          <a:lstStyle>
            <a:lvl1pPr marL="0" indent="0" algn="l" defTabSz="685850" rtl="0" eaLnBrk="1" latinLnBrk="0" hangingPunct="1">
              <a:lnSpc>
                <a:spcPts val="1800"/>
              </a:lnSpc>
              <a:spcBef>
                <a:spcPts val="0"/>
              </a:spcBef>
              <a:spcAft>
                <a:spcPts val="1200"/>
              </a:spcAft>
              <a:buClr>
                <a:srgbClr val="EE4236"/>
              </a:buClr>
              <a:buSzPct val="90000"/>
              <a:buFont typeface="Courier New" panose="02070309020205020404" pitchFamily="49" charset="0"/>
              <a:buNone/>
              <a:defRPr lang="en-US" sz="1800" b="1"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Header Style</a:t>
            </a:r>
          </a:p>
        </p:txBody>
      </p:sp>
      <p:sp>
        <p:nvSpPr>
          <p:cNvPr id="11" name="Text Placeholder 3"/>
          <p:cNvSpPr>
            <a:spLocks noGrp="1"/>
          </p:cNvSpPr>
          <p:nvPr>
            <p:ph type="body" sz="quarter" idx="14" hasCustomPrompt="1"/>
          </p:nvPr>
        </p:nvSpPr>
        <p:spPr>
          <a:xfrm>
            <a:off x="1828800" y="1928200"/>
            <a:ext cx="6172200" cy="2700951"/>
          </a:xfrm>
          <a:prstGeom prst="rect">
            <a:avLst/>
          </a:prstGeom>
        </p:spPr>
        <p:txBody>
          <a:bodyPr/>
          <a:lstStyle>
            <a:lvl1pPr marL="257193" indent="-257193" algn="l" defTabSz="685850" rtl="0" eaLnBrk="1" latinLnBrk="0" hangingPunct="1">
              <a:lnSpc>
                <a:spcPts val="1800"/>
              </a:lnSpc>
              <a:spcBef>
                <a:spcPts val="0"/>
              </a:spcBef>
              <a:spcAft>
                <a:spcPts val="900"/>
              </a:spcAft>
              <a:buClr>
                <a:srgbClr val="EE4236"/>
              </a:buClr>
              <a:buSzPct val="90000"/>
              <a:buFont typeface="Courier New" panose="02070309020205020404" pitchFamily="49" charset="0"/>
              <a:buChar char="o"/>
              <a:defRPr lang="en-US" sz="1600" kern="1200" dirty="0" smtClean="0">
                <a:solidFill>
                  <a:srgbClr val="262626"/>
                </a:solidFill>
                <a:latin typeface="Lato" panose="020F0502020204030203" pitchFamily="34" charset="0"/>
                <a:ea typeface="+mn-ea"/>
                <a:cs typeface="Arial" panose="020B0604020202020204" pitchFamily="34" charset="0"/>
              </a:defRPr>
            </a:lvl1pPr>
            <a:lvl2pPr marL="342923" indent="0">
              <a:buFontTx/>
              <a:buNone/>
              <a:defRPr b="1">
                <a:latin typeface="Lato" panose="020F0502020204030203" pitchFamily="34" charset="0"/>
              </a:defRPr>
            </a:lvl2pPr>
            <a:lvl3pPr marL="685850" indent="0">
              <a:buFontTx/>
              <a:buNone/>
              <a:defRPr b="1">
                <a:latin typeface="Lato" panose="020F0502020204030203" pitchFamily="34" charset="0"/>
              </a:defRPr>
            </a:lvl3pPr>
            <a:lvl4pPr marL="1028772" indent="0">
              <a:buFontTx/>
              <a:buNone/>
              <a:defRPr b="1">
                <a:latin typeface="Lato" panose="020F0502020204030203" pitchFamily="34" charset="0"/>
              </a:defRPr>
            </a:lvl4pPr>
            <a:lvl5pPr marL="1371696" indent="0">
              <a:buFontTx/>
              <a:buNone/>
              <a:defRPr b="1">
                <a:latin typeface="Lato" panose="020F0502020204030203" pitchFamily="34" charset="0"/>
              </a:defRPr>
            </a:lvl5pPr>
          </a:lstStyle>
          <a:p>
            <a:pPr lvl="0"/>
            <a:r>
              <a:rPr lang="en-US" dirty="0"/>
              <a:t>Bulleted List</a:t>
            </a:r>
          </a:p>
        </p:txBody>
      </p:sp>
    </p:spTree>
    <p:extLst>
      <p:ext uri="{BB962C8B-B14F-4D97-AF65-F5344CB8AC3E}">
        <p14:creationId xmlns:p14="http://schemas.microsoft.com/office/powerpoint/2010/main" val="28528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17_Dark Blank">
    <p:bg>
      <p:bgPr>
        <a:pattFill prst="pct50">
          <a:fgClr>
            <a:srgbClr val="404040"/>
          </a:fgClr>
          <a:bgClr>
            <a:srgbClr val="262626"/>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2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017_Ligh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78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81050"/>
            <a:ext cx="6858000" cy="1790700"/>
          </a:xfrm>
          <a:prstGeom prst="rect">
            <a:avLst/>
          </a:prstGeom>
        </p:spPr>
        <p:txBody>
          <a:bodyPr anchor="b"/>
          <a:lstStyle>
            <a:lvl1pPr algn="ctr">
              <a:defRPr sz="2250"/>
            </a:lvl1pPr>
          </a:lstStyle>
          <a:p>
            <a:r>
              <a:rPr lang="en-US"/>
              <a:t>Click to edit Master title style</a:t>
            </a:r>
            <a:endParaRPr lang="pl-PL"/>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900"/>
            </a:lvl1pPr>
            <a:lvl2pPr marL="171460" indent="0" algn="ctr">
              <a:buNone/>
              <a:defRPr sz="750"/>
            </a:lvl2pPr>
            <a:lvl3pPr marL="342920" indent="0" algn="ctr">
              <a:buNone/>
              <a:defRPr sz="675"/>
            </a:lvl3pPr>
            <a:lvl4pPr marL="514379" indent="0" algn="ctr">
              <a:buNone/>
              <a:defRPr sz="600"/>
            </a:lvl4pPr>
            <a:lvl5pPr marL="685841" indent="0" algn="ctr">
              <a:buNone/>
              <a:defRPr sz="600"/>
            </a:lvl5pPr>
            <a:lvl6pPr marL="857300" indent="0" algn="ctr">
              <a:buNone/>
              <a:defRPr sz="600"/>
            </a:lvl6pPr>
            <a:lvl7pPr marL="1028759" indent="0" algn="ctr">
              <a:buNone/>
              <a:defRPr sz="600"/>
            </a:lvl7pPr>
            <a:lvl8pPr marL="1200219" indent="0" algn="ctr">
              <a:buNone/>
              <a:defRPr sz="600"/>
            </a:lvl8pPr>
            <a:lvl9pPr marL="1371679" indent="0" algn="ctr">
              <a:buNone/>
              <a:defRPr sz="600"/>
            </a:lvl9pPr>
          </a:lstStyle>
          <a:p>
            <a:r>
              <a:rPr lang="en-US"/>
              <a:t>Click to edit Master subtitle style</a:t>
            </a:r>
            <a:endParaRPr lang="pl-PL"/>
          </a:p>
        </p:txBody>
      </p:sp>
    </p:spTree>
    <p:extLst>
      <p:ext uri="{BB962C8B-B14F-4D97-AF65-F5344CB8AC3E}">
        <p14:creationId xmlns:p14="http://schemas.microsoft.com/office/powerpoint/2010/main" val="70939376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1" indent="0" algn="ctr">
              <a:buNone/>
              <a:defRPr>
                <a:solidFill>
                  <a:schemeClr val="tx1">
                    <a:tint val="75000"/>
                  </a:schemeClr>
                </a:solidFill>
              </a:defRPr>
            </a:lvl4pPr>
            <a:lvl5pPr marL="1371627" indent="0" algn="ctr">
              <a:buNone/>
              <a:defRPr>
                <a:solidFill>
                  <a:schemeClr val="tx1">
                    <a:tint val="75000"/>
                  </a:schemeClr>
                </a:solidFill>
              </a:defRPr>
            </a:lvl5pPr>
            <a:lvl6pPr marL="1714534"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48323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theme" Target="../theme/theme5.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6.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7.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8.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24782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5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93" indent="-257193"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52" indent="-214329"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311"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234"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157"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6084"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6"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30"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3"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50" rtl="0" eaLnBrk="1" latinLnBrk="0" hangingPunct="1">
        <a:defRPr sz="1350" kern="1200">
          <a:solidFill>
            <a:schemeClr val="tx1"/>
          </a:solidFill>
          <a:latin typeface="+mn-lt"/>
          <a:ea typeface="+mn-ea"/>
          <a:cs typeface="+mn-cs"/>
        </a:defRPr>
      </a:lvl1pPr>
      <a:lvl2pPr marL="342923" algn="l" defTabSz="685850" rtl="0" eaLnBrk="1" latinLnBrk="0" hangingPunct="1">
        <a:defRPr sz="1350" kern="1200">
          <a:solidFill>
            <a:schemeClr val="tx1"/>
          </a:solidFill>
          <a:latin typeface="+mn-lt"/>
          <a:ea typeface="+mn-ea"/>
          <a:cs typeface="+mn-cs"/>
        </a:defRPr>
      </a:lvl2pPr>
      <a:lvl3pPr marL="685850" algn="l" defTabSz="685850" rtl="0" eaLnBrk="1" latinLnBrk="0" hangingPunct="1">
        <a:defRPr sz="1350" kern="1200">
          <a:solidFill>
            <a:schemeClr val="tx1"/>
          </a:solidFill>
          <a:latin typeface="+mn-lt"/>
          <a:ea typeface="+mn-ea"/>
          <a:cs typeface="+mn-cs"/>
        </a:defRPr>
      </a:lvl3pPr>
      <a:lvl4pPr marL="1028772" algn="l" defTabSz="685850" rtl="0" eaLnBrk="1" latinLnBrk="0" hangingPunct="1">
        <a:defRPr sz="1350" kern="1200">
          <a:solidFill>
            <a:schemeClr val="tx1"/>
          </a:solidFill>
          <a:latin typeface="+mn-lt"/>
          <a:ea typeface="+mn-ea"/>
          <a:cs typeface="+mn-cs"/>
        </a:defRPr>
      </a:lvl4pPr>
      <a:lvl5pPr marL="1371696" algn="l" defTabSz="685850" rtl="0" eaLnBrk="1" latinLnBrk="0" hangingPunct="1">
        <a:defRPr sz="1350" kern="1200">
          <a:solidFill>
            <a:schemeClr val="tx1"/>
          </a:solidFill>
          <a:latin typeface="+mn-lt"/>
          <a:ea typeface="+mn-ea"/>
          <a:cs typeface="+mn-cs"/>
        </a:defRPr>
      </a:lvl5pPr>
      <a:lvl6pPr marL="1714619" algn="l" defTabSz="685850" rtl="0" eaLnBrk="1" latinLnBrk="0" hangingPunct="1">
        <a:defRPr sz="1350" kern="1200">
          <a:solidFill>
            <a:schemeClr val="tx1"/>
          </a:solidFill>
          <a:latin typeface="+mn-lt"/>
          <a:ea typeface="+mn-ea"/>
          <a:cs typeface="+mn-cs"/>
        </a:defRPr>
      </a:lvl6pPr>
      <a:lvl7pPr marL="2057545" algn="l" defTabSz="685850" rtl="0" eaLnBrk="1" latinLnBrk="0" hangingPunct="1">
        <a:defRPr sz="1350" kern="1200">
          <a:solidFill>
            <a:schemeClr val="tx1"/>
          </a:solidFill>
          <a:latin typeface="+mn-lt"/>
          <a:ea typeface="+mn-ea"/>
          <a:cs typeface="+mn-cs"/>
        </a:defRPr>
      </a:lvl7pPr>
      <a:lvl8pPr marL="2400468" algn="l" defTabSz="685850" rtl="0" eaLnBrk="1" latinLnBrk="0" hangingPunct="1">
        <a:defRPr sz="1350" kern="1200">
          <a:solidFill>
            <a:schemeClr val="tx1"/>
          </a:solidFill>
          <a:latin typeface="+mn-lt"/>
          <a:ea typeface="+mn-ea"/>
          <a:cs typeface="+mn-cs"/>
        </a:defRPr>
      </a:lvl8pPr>
      <a:lvl9pPr marL="2743391" algn="l" defTabSz="68585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850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5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93" indent="-257193"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52" indent="-214329"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311"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234"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157"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6084"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6"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30"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3"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50" rtl="0" eaLnBrk="1" latinLnBrk="0" hangingPunct="1">
        <a:defRPr sz="1350" kern="1200">
          <a:solidFill>
            <a:schemeClr val="tx1"/>
          </a:solidFill>
          <a:latin typeface="+mn-lt"/>
          <a:ea typeface="+mn-ea"/>
          <a:cs typeface="+mn-cs"/>
        </a:defRPr>
      </a:lvl1pPr>
      <a:lvl2pPr marL="342923" algn="l" defTabSz="685850" rtl="0" eaLnBrk="1" latinLnBrk="0" hangingPunct="1">
        <a:defRPr sz="1350" kern="1200">
          <a:solidFill>
            <a:schemeClr val="tx1"/>
          </a:solidFill>
          <a:latin typeface="+mn-lt"/>
          <a:ea typeface="+mn-ea"/>
          <a:cs typeface="+mn-cs"/>
        </a:defRPr>
      </a:lvl2pPr>
      <a:lvl3pPr marL="685850" algn="l" defTabSz="685850" rtl="0" eaLnBrk="1" latinLnBrk="0" hangingPunct="1">
        <a:defRPr sz="1350" kern="1200">
          <a:solidFill>
            <a:schemeClr val="tx1"/>
          </a:solidFill>
          <a:latin typeface="+mn-lt"/>
          <a:ea typeface="+mn-ea"/>
          <a:cs typeface="+mn-cs"/>
        </a:defRPr>
      </a:lvl3pPr>
      <a:lvl4pPr marL="1028772" algn="l" defTabSz="685850" rtl="0" eaLnBrk="1" latinLnBrk="0" hangingPunct="1">
        <a:defRPr sz="1350" kern="1200">
          <a:solidFill>
            <a:schemeClr val="tx1"/>
          </a:solidFill>
          <a:latin typeface="+mn-lt"/>
          <a:ea typeface="+mn-ea"/>
          <a:cs typeface="+mn-cs"/>
        </a:defRPr>
      </a:lvl4pPr>
      <a:lvl5pPr marL="1371696" algn="l" defTabSz="685850" rtl="0" eaLnBrk="1" latinLnBrk="0" hangingPunct="1">
        <a:defRPr sz="1350" kern="1200">
          <a:solidFill>
            <a:schemeClr val="tx1"/>
          </a:solidFill>
          <a:latin typeface="+mn-lt"/>
          <a:ea typeface="+mn-ea"/>
          <a:cs typeface="+mn-cs"/>
        </a:defRPr>
      </a:lvl5pPr>
      <a:lvl6pPr marL="1714619" algn="l" defTabSz="685850" rtl="0" eaLnBrk="1" latinLnBrk="0" hangingPunct="1">
        <a:defRPr sz="1350" kern="1200">
          <a:solidFill>
            <a:schemeClr val="tx1"/>
          </a:solidFill>
          <a:latin typeface="+mn-lt"/>
          <a:ea typeface="+mn-ea"/>
          <a:cs typeface="+mn-cs"/>
        </a:defRPr>
      </a:lvl6pPr>
      <a:lvl7pPr marL="2057545" algn="l" defTabSz="685850" rtl="0" eaLnBrk="1" latinLnBrk="0" hangingPunct="1">
        <a:defRPr sz="1350" kern="1200">
          <a:solidFill>
            <a:schemeClr val="tx1"/>
          </a:solidFill>
          <a:latin typeface="+mn-lt"/>
          <a:ea typeface="+mn-ea"/>
          <a:cs typeface="+mn-cs"/>
        </a:defRPr>
      </a:lvl7pPr>
      <a:lvl8pPr marL="2400468" algn="l" defTabSz="685850" rtl="0" eaLnBrk="1" latinLnBrk="0" hangingPunct="1">
        <a:defRPr sz="1350" kern="1200">
          <a:solidFill>
            <a:schemeClr val="tx1"/>
          </a:solidFill>
          <a:latin typeface="+mn-lt"/>
          <a:ea typeface="+mn-ea"/>
          <a:cs typeface="+mn-cs"/>
        </a:defRPr>
      </a:lvl8pPr>
      <a:lvl9pPr marL="2743391" algn="l" defTabSz="68585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10555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5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93" indent="-257193"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52" indent="-214329"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311"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234"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157"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6084"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6"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30"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3"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50" rtl="0" eaLnBrk="1" latinLnBrk="0" hangingPunct="1">
        <a:defRPr sz="1350" kern="1200">
          <a:solidFill>
            <a:schemeClr val="tx1"/>
          </a:solidFill>
          <a:latin typeface="+mn-lt"/>
          <a:ea typeface="+mn-ea"/>
          <a:cs typeface="+mn-cs"/>
        </a:defRPr>
      </a:lvl1pPr>
      <a:lvl2pPr marL="342923" algn="l" defTabSz="685850" rtl="0" eaLnBrk="1" latinLnBrk="0" hangingPunct="1">
        <a:defRPr sz="1350" kern="1200">
          <a:solidFill>
            <a:schemeClr val="tx1"/>
          </a:solidFill>
          <a:latin typeface="+mn-lt"/>
          <a:ea typeface="+mn-ea"/>
          <a:cs typeface="+mn-cs"/>
        </a:defRPr>
      </a:lvl2pPr>
      <a:lvl3pPr marL="685850" algn="l" defTabSz="685850" rtl="0" eaLnBrk="1" latinLnBrk="0" hangingPunct="1">
        <a:defRPr sz="1350" kern="1200">
          <a:solidFill>
            <a:schemeClr val="tx1"/>
          </a:solidFill>
          <a:latin typeface="+mn-lt"/>
          <a:ea typeface="+mn-ea"/>
          <a:cs typeface="+mn-cs"/>
        </a:defRPr>
      </a:lvl3pPr>
      <a:lvl4pPr marL="1028772" algn="l" defTabSz="685850" rtl="0" eaLnBrk="1" latinLnBrk="0" hangingPunct="1">
        <a:defRPr sz="1350" kern="1200">
          <a:solidFill>
            <a:schemeClr val="tx1"/>
          </a:solidFill>
          <a:latin typeface="+mn-lt"/>
          <a:ea typeface="+mn-ea"/>
          <a:cs typeface="+mn-cs"/>
        </a:defRPr>
      </a:lvl4pPr>
      <a:lvl5pPr marL="1371696" algn="l" defTabSz="685850" rtl="0" eaLnBrk="1" latinLnBrk="0" hangingPunct="1">
        <a:defRPr sz="1350" kern="1200">
          <a:solidFill>
            <a:schemeClr val="tx1"/>
          </a:solidFill>
          <a:latin typeface="+mn-lt"/>
          <a:ea typeface="+mn-ea"/>
          <a:cs typeface="+mn-cs"/>
        </a:defRPr>
      </a:lvl5pPr>
      <a:lvl6pPr marL="1714619" algn="l" defTabSz="685850" rtl="0" eaLnBrk="1" latinLnBrk="0" hangingPunct="1">
        <a:defRPr sz="1350" kern="1200">
          <a:solidFill>
            <a:schemeClr val="tx1"/>
          </a:solidFill>
          <a:latin typeface="+mn-lt"/>
          <a:ea typeface="+mn-ea"/>
          <a:cs typeface="+mn-cs"/>
        </a:defRPr>
      </a:lvl6pPr>
      <a:lvl7pPr marL="2057545" algn="l" defTabSz="685850" rtl="0" eaLnBrk="1" latinLnBrk="0" hangingPunct="1">
        <a:defRPr sz="1350" kern="1200">
          <a:solidFill>
            <a:schemeClr val="tx1"/>
          </a:solidFill>
          <a:latin typeface="+mn-lt"/>
          <a:ea typeface="+mn-ea"/>
          <a:cs typeface="+mn-cs"/>
        </a:defRPr>
      </a:lvl7pPr>
      <a:lvl8pPr marL="2400468" algn="l" defTabSz="685850" rtl="0" eaLnBrk="1" latinLnBrk="0" hangingPunct="1">
        <a:defRPr sz="1350" kern="1200">
          <a:solidFill>
            <a:schemeClr val="tx1"/>
          </a:solidFill>
          <a:latin typeface="+mn-lt"/>
          <a:ea typeface="+mn-ea"/>
          <a:cs typeface="+mn-cs"/>
        </a:defRPr>
      </a:lvl8pPr>
      <a:lvl9pPr marL="2743391" algn="l" defTabSz="68585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069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5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93" indent="-257193"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52" indent="-214329"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311"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234"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157"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6084"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6"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30"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3"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50" rtl="0" eaLnBrk="1" latinLnBrk="0" hangingPunct="1">
        <a:defRPr sz="1350" kern="1200">
          <a:solidFill>
            <a:schemeClr val="tx1"/>
          </a:solidFill>
          <a:latin typeface="+mn-lt"/>
          <a:ea typeface="+mn-ea"/>
          <a:cs typeface="+mn-cs"/>
        </a:defRPr>
      </a:lvl1pPr>
      <a:lvl2pPr marL="342923" algn="l" defTabSz="685850" rtl="0" eaLnBrk="1" latinLnBrk="0" hangingPunct="1">
        <a:defRPr sz="1350" kern="1200">
          <a:solidFill>
            <a:schemeClr val="tx1"/>
          </a:solidFill>
          <a:latin typeface="+mn-lt"/>
          <a:ea typeface="+mn-ea"/>
          <a:cs typeface="+mn-cs"/>
        </a:defRPr>
      </a:lvl2pPr>
      <a:lvl3pPr marL="685850" algn="l" defTabSz="685850" rtl="0" eaLnBrk="1" latinLnBrk="0" hangingPunct="1">
        <a:defRPr sz="1350" kern="1200">
          <a:solidFill>
            <a:schemeClr val="tx1"/>
          </a:solidFill>
          <a:latin typeface="+mn-lt"/>
          <a:ea typeface="+mn-ea"/>
          <a:cs typeface="+mn-cs"/>
        </a:defRPr>
      </a:lvl3pPr>
      <a:lvl4pPr marL="1028772" algn="l" defTabSz="685850" rtl="0" eaLnBrk="1" latinLnBrk="0" hangingPunct="1">
        <a:defRPr sz="1350" kern="1200">
          <a:solidFill>
            <a:schemeClr val="tx1"/>
          </a:solidFill>
          <a:latin typeface="+mn-lt"/>
          <a:ea typeface="+mn-ea"/>
          <a:cs typeface="+mn-cs"/>
        </a:defRPr>
      </a:lvl4pPr>
      <a:lvl5pPr marL="1371696" algn="l" defTabSz="685850" rtl="0" eaLnBrk="1" latinLnBrk="0" hangingPunct="1">
        <a:defRPr sz="1350" kern="1200">
          <a:solidFill>
            <a:schemeClr val="tx1"/>
          </a:solidFill>
          <a:latin typeface="+mn-lt"/>
          <a:ea typeface="+mn-ea"/>
          <a:cs typeface="+mn-cs"/>
        </a:defRPr>
      </a:lvl5pPr>
      <a:lvl6pPr marL="1714619" algn="l" defTabSz="685850" rtl="0" eaLnBrk="1" latinLnBrk="0" hangingPunct="1">
        <a:defRPr sz="1350" kern="1200">
          <a:solidFill>
            <a:schemeClr val="tx1"/>
          </a:solidFill>
          <a:latin typeface="+mn-lt"/>
          <a:ea typeface="+mn-ea"/>
          <a:cs typeface="+mn-cs"/>
        </a:defRPr>
      </a:lvl6pPr>
      <a:lvl7pPr marL="2057545" algn="l" defTabSz="685850" rtl="0" eaLnBrk="1" latinLnBrk="0" hangingPunct="1">
        <a:defRPr sz="1350" kern="1200">
          <a:solidFill>
            <a:schemeClr val="tx1"/>
          </a:solidFill>
          <a:latin typeface="+mn-lt"/>
          <a:ea typeface="+mn-ea"/>
          <a:cs typeface="+mn-cs"/>
        </a:defRPr>
      </a:lvl7pPr>
      <a:lvl8pPr marL="2400468" algn="l" defTabSz="685850" rtl="0" eaLnBrk="1" latinLnBrk="0" hangingPunct="1">
        <a:defRPr sz="1350" kern="1200">
          <a:solidFill>
            <a:schemeClr val="tx1"/>
          </a:solidFill>
          <a:latin typeface="+mn-lt"/>
          <a:ea typeface="+mn-ea"/>
          <a:cs typeface="+mn-cs"/>
        </a:defRPr>
      </a:lvl8pPr>
      <a:lvl9pPr marL="2743391" algn="l" defTabSz="68585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85000"/>
            </a:schemeClr>
          </a:fgClr>
          <a:bgClr>
            <a:prstClr val="white"/>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154556"/>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50" rtl="0" eaLnBrk="1" latinLnBrk="0" hangingPunct="1">
        <a:spcBef>
          <a:spcPct val="0"/>
        </a:spcBef>
        <a:buNone/>
        <a:defRPr sz="2500" b="1" kern="1200" cap="none" baseline="0">
          <a:solidFill>
            <a:srgbClr val="000000"/>
          </a:solidFill>
          <a:latin typeface="+mj-lt"/>
          <a:ea typeface="+mj-ea"/>
          <a:cs typeface="Arial" panose="020B0604020202020204" pitchFamily="34" charset="0"/>
        </a:defRPr>
      </a:lvl1pPr>
    </p:titleStyle>
    <p:bodyStyle>
      <a:lvl1pPr marL="257193" indent="-257193"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52" indent="-214329"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311"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234"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157" indent="-171462" algn="l" defTabSz="68585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6084"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06"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30"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53" indent="-171462" algn="l" defTabSz="6858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50" rtl="0" eaLnBrk="1" latinLnBrk="0" hangingPunct="1">
        <a:defRPr sz="1350" kern="1200">
          <a:solidFill>
            <a:schemeClr val="tx1"/>
          </a:solidFill>
          <a:latin typeface="+mn-lt"/>
          <a:ea typeface="+mn-ea"/>
          <a:cs typeface="+mn-cs"/>
        </a:defRPr>
      </a:lvl1pPr>
      <a:lvl2pPr marL="342923" algn="l" defTabSz="685850" rtl="0" eaLnBrk="1" latinLnBrk="0" hangingPunct="1">
        <a:defRPr sz="1350" kern="1200">
          <a:solidFill>
            <a:schemeClr val="tx1"/>
          </a:solidFill>
          <a:latin typeface="+mn-lt"/>
          <a:ea typeface="+mn-ea"/>
          <a:cs typeface="+mn-cs"/>
        </a:defRPr>
      </a:lvl2pPr>
      <a:lvl3pPr marL="685850" algn="l" defTabSz="685850" rtl="0" eaLnBrk="1" latinLnBrk="0" hangingPunct="1">
        <a:defRPr sz="1350" kern="1200">
          <a:solidFill>
            <a:schemeClr val="tx1"/>
          </a:solidFill>
          <a:latin typeface="+mn-lt"/>
          <a:ea typeface="+mn-ea"/>
          <a:cs typeface="+mn-cs"/>
        </a:defRPr>
      </a:lvl3pPr>
      <a:lvl4pPr marL="1028772" algn="l" defTabSz="685850" rtl="0" eaLnBrk="1" latinLnBrk="0" hangingPunct="1">
        <a:defRPr sz="1350" kern="1200">
          <a:solidFill>
            <a:schemeClr val="tx1"/>
          </a:solidFill>
          <a:latin typeface="+mn-lt"/>
          <a:ea typeface="+mn-ea"/>
          <a:cs typeface="+mn-cs"/>
        </a:defRPr>
      </a:lvl4pPr>
      <a:lvl5pPr marL="1371696" algn="l" defTabSz="685850" rtl="0" eaLnBrk="1" latinLnBrk="0" hangingPunct="1">
        <a:defRPr sz="1350" kern="1200">
          <a:solidFill>
            <a:schemeClr val="tx1"/>
          </a:solidFill>
          <a:latin typeface="+mn-lt"/>
          <a:ea typeface="+mn-ea"/>
          <a:cs typeface="+mn-cs"/>
        </a:defRPr>
      </a:lvl5pPr>
      <a:lvl6pPr marL="1714619" algn="l" defTabSz="685850" rtl="0" eaLnBrk="1" latinLnBrk="0" hangingPunct="1">
        <a:defRPr sz="1350" kern="1200">
          <a:solidFill>
            <a:schemeClr val="tx1"/>
          </a:solidFill>
          <a:latin typeface="+mn-lt"/>
          <a:ea typeface="+mn-ea"/>
          <a:cs typeface="+mn-cs"/>
        </a:defRPr>
      </a:lvl6pPr>
      <a:lvl7pPr marL="2057545" algn="l" defTabSz="685850" rtl="0" eaLnBrk="1" latinLnBrk="0" hangingPunct="1">
        <a:defRPr sz="1350" kern="1200">
          <a:solidFill>
            <a:schemeClr val="tx1"/>
          </a:solidFill>
          <a:latin typeface="+mn-lt"/>
          <a:ea typeface="+mn-ea"/>
          <a:cs typeface="+mn-cs"/>
        </a:defRPr>
      </a:lvl7pPr>
      <a:lvl8pPr marL="2400468" algn="l" defTabSz="685850" rtl="0" eaLnBrk="1" latinLnBrk="0" hangingPunct="1">
        <a:defRPr sz="1350" kern="1200">
          <a:solidFill>
            <a:schemeClr val="tx1"/>
          </a:solidFill>
          <a:latin typeface="+mn-lt"/>
          <a:ea typeface="+mn-ea"/>
          <a:cs typeface="+mn-cs"/>
        </a:defRPr>
      </a:lvl8pPr>
      <a:lvl9pPr marL="2743391" algn="l" defTabSz="68585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5072E348-BB1C-4546-B58B-6FA3D245EED3}" type="datetimeFigureOut">
              <a:rPr lang="en-US" smtClean="0">
                <a:solidFill>
                  <a:prstClr val="black">
                    <a:tint val="75000"/>
                  </a:prstClr>
                </a:solidFill>
                <a:latin typeface="Calibri"/>
                <a:ea typeface="+mn-ea"/>
              </a:rPr>
              <a:pPr fontAlgn="auto">
                <a:spcBef>
                  <a:spcPts val="0"/>
                </a:spcBef>
                <a:spcAft>
                  <a:spcPts val="0"/>
                </a:spcAft>
              </a:pPr>
              <a:t>11/15/2018</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41D9608-EB24-9844-9C2B-9CC6FCADABC4}"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01715700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342907" rtl="0" eaLnBrk="1" latinLnBrk="0" hangingPunct="1">
        <a:spcBef>
          <a:spcPct val="0"/>
        </a:spcBef>
        <a:buNone/>
        <a:defRPr sz="3300" kern="1200">
          <a:solidFill>
            <a:schemeClr val="tx1"/>
          </a:solidFill>
          <a:latin typeface="+mj-lt"/>
          <a:ea typeface="+mj-ea"/>
          <a:cs typeface="+mj-cs"/>
        </a:defRPr>
      </a:lvl1pPr>
    </p:titleStyle>
    <p:bodyStyle>
      <a:lvl1pPr marL="257180" indent="-257180" algn="l" defTabSz="342907" rtl="0" eaLnBrk="1" latinLnBrk="0" hangingPunct="1">
        <a:spcBef>
          <a:spcPct val="20000"/>
        </a:spcBef>
        <a:buFont typeface="Arial"/>
        <a:buChar char="•"/>
        <a:defRPr sz="2400" kern="1200">
          <a:solidFill>
            <a:schemeClr val="tx1"/>
          </a:solidFill>
          <a:latin typeface="+mn-lt"/>
          <a:ea typeface="+mn-ea"/>
          <a:cs typeface="+mn-cs"/>
        </a:defRPr>
      </a:lvl1pPr>
      <a:lvl2pPr marL="557224" indent="-214317" algn="l" defTabSz="342907" rtl="0" eaLnBrk="1" latinLnBrk="0" hangingPunct="1">
        <a:spcBef>
          <a:spcPct val="20000"/>
        </a:spcBef>
        <a:buFont typeface="Arial"/>
        <a:buChar char="–"/>
        <a:defRPr sz="2100" kern="1200">
          <a:solidFill>
            <a:schemeClr val="tx1"/>
          </a:solidFill>
          <a:latin typeface="+mn-lt"/>
          <a:ea typeface="+mn-ea"/>
          <a:cs typeface="+mn-cs"/>
        </a:defRPr>
      </a:lvl2pPr>
      <a:lvl3pPr marL="857267" indent="-171453" algn="l" defTabSz="342907" rtl="0" eaLnBrk="1" latinLnBrk="0" hangingPunct="1">
        <a:spcBef>
          <a:spcPct val="20000"/>
        </a:spcBef>
        <a:buFont typeface="Arial"/>
        <a:buChar char="•"/>
        <a:defRPr sz="1800" kern="1200">
          <a:solidFill>
            <a:schemeClr val="tx1"/>
          </a:solidFill>
          <a:latin typeface="+mn-lt"/>
          <a:ea typeface="+mn-ea"/>
          <a:cs typeface="+mn-cs"/>
        </a:defRPr>
      </a:lvl3pPr>
      <a:lvl4pPr marL="1200174" indent="-171453" algn="l" defTabSz="342907" rtl="0" eaLnBrk="1" latinLnBrk="0" hangingPunct="1">
        <a:spcBef>
          <a:spcPct val="20000"/>
        </a:spcBef>
        <a:buFont typeface="Arial"/>
        <a:buChar char="–"/>
        <a:defRPr sz="1500" kern="1200">
          <a:solidFill>
            <a:schemeClr val="tx1"/>
          </a:solidFill>
          <a:latin typeface="+mn-lt"/>
          <a:ea typeface="+mn-ea"/>
          <a:cs typeface="+mn-cs"/>
        </a:defRPr>
      </a:lvl4pPr>
      <a:lvl5pPr marL="1543081" indent="-171453" algn="l" defTabSz="342907" rtl="0" eaLnBrk="1" latinLnBrk="0" hangingPunct="1">
        <a:spcBef>
          <a:spcPct val="20000"/>
        </a:spcBef>
        <a:buFont typeface="Arial"/>
        <a:buChar char="»"/>
        <a:defRPr sz="1500" kern="1200">
          <a:solidFill>
            <a:schemeClr val="tx1"/>
          </a:solidFill>
          <a:latin typeface="+mn-lt"/>
          <a:ea typeface="+mn-ea"/>
          <a:cs typeface="+mn-cs"/>
        </a:defRPr>
      </a:lvl5pPr>
      <a:lvl6pPr marL="1885988" indent="-171453" algn="l" defTabSz="342907" rtl="0" eaLnBrk="1" latinLnBrk="0" hangingPunct="1">
        <a:spcBef>
          <a:spcPct val="20000"/>
        </a:spcBef>
        <a:buFont typeface="Arial"/>
        <a:buChar char="•"/>
        <a:defRPr sz="1500" kern="1200">
          <a:solidFill>
            <a:schemeClr val="tx1"/>
          </a:solidFill>
          <a:latin typeface="+mn-lt"/>
          <a:ea typeface="+mn-ea"/>
          <a:cs typeface="+mn-cs"/>
        </a:defRPr>
      </a:lvl6pPr>
      <a:lvl7pPr marL="2228895" indent="-171453" algn="l" defTabSz="342907" rtl="0" eaLnBrk="1" latinLnBrk="0" hangingPunct="1">
        <a:spcBef>
          <a:spcPct val="20000"/>
        </a:spcBef>
        <a:buFont typeface="Arial"/>
        <a:buChar char="•"/>
        <a:defRPr sz="1500" kern="1200">
          <a:solidFill>
            <a:schemeClr val="tx1"/>
          </a:solidFill>
          <a:latin typeface="+mn-lt"/>
          <a:ea typeface="+mn-ea"/>
          <a:cs typeface="+mn-cs"/>
        </a:defRPr>
      </a:lvl7pPr>
      <a:lvl8pPr marL="2571801" indent="-171453" algn="l" defTabSz="342907" rtl="0" eaLnBrk="1" latinLnBrk="0" hangingPunct="1">
        <a:spcBef>
          <a:spcPct val="20000"/>
        </a:spcBef>
        <a:buFont typeface="Arial"/>
        <a:buChar char="•"/>
        <a:defRPr sz="1500" kern="1200">
          <a:solidFill>
            <a:schemeClr val="tx1"/>
          </a:solidFill>
          <a:latin typeface="+mn-lt"/>
          <a:ea typeface="+mn-ea"/>
          <a:cs typeface="+mn-cs"/>
        </a:defRPr>
      </a:lvl8pPr>
      <a:lvl9pPr marL="2914708" indent="-171453" algn="l" defTabSz="34290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7" rtl="0" eaLnBrk="1" latinLnBrk="0" hangingPunct="1">
        <a:defRPr sz="1350" kern="1200">
          <a:solidFill>
            <a:schemeClr val="tx1"/>
          </a:solidFill>
          <a:latin typeface="+mn-lt"/>
          <a:ea typeface="+mn-ea"/>
          <a:cs typeface="+mn-cs"/>
        </a:defRPr>
      </a:lvl1pPr>
      <a:lvl2pPr marL="342907" algn="l" defTabSz="342907" rtl="0" eaLnBrk="1" latinLnBrk="0" hangingPunct="1">
        <a:defRPr sz="1350" kern="1200">
          <a:solidFill>
            <a:schemeClr val="tx1"/>
          </a:solidFill>
          <a:latin typeface="+mn-lt"/>
          <a:ea typeface="+mn-ea"/>
          <a:cs typeface="+mn-cs"/>
        </a:defRPr>
      </a:lvl2pPr>
      <a:lvl3pPr marL="685814" algn="l" defTabSz="342907" rtl="0" eaLnBrk="1" latinLnBrk="0" hangingPunct="1">
        <a:defRPr sz="1350" kern="1200">
          <a:solidFill>
            <a:schemeClr val="tx1"/>
          </a:solidFill>
          <a:latin typeface="+mn-lt"/>
          <a:ea typeface="+mn-ea"/>
          <a:cs typeface="+mn-cs"/>
        </a:defRPr>
      </a:lvl3pPr>
      <a:lvl4pPr marL="1028721" algn="l" defTabSz="342907" rtl="0" eaLnBrk="1" latinLnBrk="0" hangingPunct="1">
        <a:defRPr sz="1350" kern="1200">
          <a:solidFill>
            <a:schemeClr val="tx1"/>
          </a:solidFill>
          <a:latin typeface="+mn-lt"/>
          <a:ea typeface="+mn-ea"/>
          <a:cs typeface="+mn-cs"/>
        </a:defRPr>
      </a:lvl4pPr>
      <a:lvl5pPr marL="1371627" algn="l" defTabSz="342907" rtl="0" eaLnBrk="1" latinLnBrk="0" hangingPunct="1">
        <a:defRPr sz="1350" kern="1200">
          <a:solidFill>
            <a:schemeClr val="tx1"/>
          </a:solidFill>
          <a:latin typeface="+mn-lt"/>
          <a:ea typeface="+mn-ea"/>
          <a:cs typeface="+mn-cs"/>
        </a:defRPr>
      </a:lvl5pPr>
      <a:lvl6pPr marL="1714534" algn="l" defTabSz="342907" rtl="0" eaLnBrk="1" latinLnBrk="0" hangingPunct="1">
        <a:defRPr sz="1350" kern="1200">
          <a:solidFill>
            <a:schemeClr val="tx1"/>
          </a:solidFill>
          <a:latin typeface="+mn-lt"/>
          <a:ea typeface="+mn-ea"/>
          <a:cs typeface="+mn-cs"/>
        </a:defRPr>
      </a:lvl6pPr>
      <a:lvl7pPr marL="2057441" algn="l" defTabSz="342907" rtl="0" eaLnBrk="1" latinLnBrk="0" hangingPunct="1">
        <a:defRPr sz="1350" kern="1200">
          <a:solidFill>
            <a:schemeClr val="tx1"/>
          </a:solidFill>
          <a:latin typeface="+mn-lt"/>
          <a:ea typeface="+mn-ea"/>
          <a:cs typeface="+mn-cs"/>
        </a:defRPr>
      </a:lvl7pPr>
      <a:lvl8pPr marL="2400348" algn="l" defTabSz="342907" rtl="0" eaLnBrk="1" latinLnBrk="0" hangingPunct="1">
        <a:defRPr sz="1350" kern="1200">
          <a:solidFill>
            <a:schemeClr val="tx1"/>
          </a:solidFill>
          <a:latin typeface="+mn-lt"/>
          <a:ea typeface="+mn-ea"/>
          <a:cs typeface="+mn-cs"/>
        </a:defRPr>
      </a:lvl8pPr>
      <a:lvl9pPr marL="2743255" algn="l" defTabSz="34290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11/15/2018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8574576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730742"/>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p:txStyles>
    <p:titleStyle>
      <a:lvl1pPr algn="ctr" rtl="0" eaLnBrk="0" fontAlgn="base" hangingPunct="0">
        <a:spcBef>
          <a:spcPct val="0"/>
        </a:spcBef>
        <a:spcAft>
          <a:spcPct val="0"/>
        </a:spcAft>
        <a:defRPr sz="435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435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435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435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4350">
          <a:solidFill>
            <a:schemeClr val="tx1"/>
          </a:solidFill>
          <a:latin typeface="Gill Sans" charset="0"/>
          <a:ea typeface="ヒラギノ角ゴ ProN W3" charset="0"/>
          <a:cs typeface="ヒラギノ角ゴ ProN W3" charset="0"/>
          <a:sym typeface="Gill Sans" pitchFamily="6" charset="0"/>
        </a:defRPr>
      </a:lvl5pPr>
      <a:lvl6pPr marL="171450" algn="ctr" rtl="0" fontAlgn="base">
        <a:spcBef>
          <a:spcPct val="0"/>
        </a:spcBef>
        <a:spcAft>
          <a:spcPct val="0"/>
        </a:spcAft>
        <a:defRPr sz="4350">
          <a:solidFill>
            <a:schemeClr val="tx1"/>
          </a:solidFill>
          <a:latin typeface="Gill Sans" charset="0"/>
          <a:ea typeface="ヒラギノ角ゴ ProN W3" charset="0"/>
          <a:cs typeface="ヒラギノ角ゴ ProN W3" charset="0"/>
          <a:sym typeface="Gill Sans" charset="0"/>
        </a:defRPr>
      </a:lvl6pPr>
      <a:lvl7pPr marL="342900" algn="ctr" rtl="0" fontAlgn="base">
        <a:spcBef>
          <a:spcPct val="0"/>
        </a:spcBef>
        <a:spcAft>
          <a:spcPct val="0"/>
        </a:spcAft>
        <a:defRPr sz="4350">
          <a:solidFill>
            <a:schemeClr val="tx1"/>
          </a:solidFill>
          <a:latin typeface="Gill Sans" charset="0"/>
          <a:ea typeface="ヒラギノ角ゴ ProN W3" charset="0"/>
          <a:cs typeface="ヒラギノ角ゴ ProN W3" charset="0"/>
          <a:sym typeface="Gill Sans" charset="0"/>
        </a:defRPr>
      </a:lvl7pPr>
      <a:lvl8pPr marL="514350" algn="ctr" rtl="0" fontAlgn="base">
        <a:spcBef>
          <a:spcPct val="0"/>
        </a:spcBef>
        <a:spcAft>
          <a:spcPct val="0"/>
        </a:spcAft>
        <a:defRPr sz="4350">
          <a:solidFill>
            <a:schemeClr val="tx1"/>
          </a:solidFill>
          <a:latin typeface="Gill Sans" charset="0"/>
          <a:ea typeface="ヒラギノ角ゴ ProN W3" charset="0"/>
          <a:cs typeface="ヒラギノ角ゴ ProN W3" charset="0"/>
          <a:sym typeface="Gill Sans" charset="0"/>
        </a:defRPr>
      </a:lvl8pPr>
      <a:lvl9pPr marL="685800" algn="ctr" rtl="0" fontAlgn="base">
        <a:spcBef>
          <a:spcPct val="0"/>
        </a:spcBef>
        <a:spcAft>
          <a:spcPct val="0"/>
        </a:spcAft>
        <a:defRPr sz="4350">
          <a:solidFill>
            <a:schemeClr val="tx1"/>
          </a:solidFill>
          <a:latin typeface="Gill Sans" charset="0"/>
          <a:ea typeface="ヒラギノ角ゴ ProN W3" charset="0"/>
          <a:cs typeface="ヒラギノ角ゴ ProN W3" charset="0"/>
          <a:sym typeface="Gill Sans" charset="0"/>
        </a:defRPr>
      </a:lvl9pPr>
    </p:titleStyle>
    <p:bodyStyle>
      <a:lvl1pPr marL="128588" indent="-128588" algn="ctr" rtl="0" eaLnBrk="0" fontAlgn="base" hangingPunct="0">
        <a:spcBef>
          <a:spcPct val="0"/>
        </a:spcBef>
        <a:spcAft>
          <a:spcPct val="0"/>
        </a:spcAft>
        <a:defRPr sz="1800" kern="1200">
          <a:solidFill>
            <a:schemeClr val="tx1"/>
          </a:solidFill>
          <a:latin typeface="+mn-lt"/>
          <a:ea typeface="+mn-ea"/>
          <a:cs typeface="+mn-cs"/>
          <a:sym typeface="Gill Sans" pitchFamily="6" charset="0"/>
        </a:defRPr>
      </a:lvl1pPr>
      <a:lvl2pPr marL="278606" indent="-107156" algn="ctr" rtl="0" eaLnBrk="0" fontAlgn="base" hangingPunct="0">
        <a:spcBef>
          <a:spcPct val="0"/>
        </a:spcBef>
        <a:spcAft>
          <a:spcPct val="0"/>
        </a:spcAft>
        <a:defRPr sz="1800" kern="1200">
          <a:solidFill>
            <a:schemeClr val="tx1"/>
          </a:solidFill>
          <a:latin typeface="+mn-lt"/>
          <a:ea typeface="+mn-ea"/>
          <a:cs typeface="+mn-cs"/>
          <a:sym typeface="Gill Sans" pitchFamily="6" charset="0"/>
        </a:defRPr>
      </a:lvl2pPr>
      <a:lvl3pPr marL="428625" indent="-85725" algn="ctr" rtl="0" eaLnBrk="0" fontAlgn="base" hangingPunct="0">
        <a:spcBef>
          <a:spcPct val="0"/>
        </a:spcBef>
        <a:spcAft>
          <a:spcPct val="0"/>
        </a:spcAft>
        <a:defRPr sz="1800" kern="1200">
          <a:solidFill>
            <a:schemeClr val="tx1"/>
          </a:solidFill>
          <a:latin typeface="+mn-lt"/>
          <a:ea typeface="+mn-ea"/>
          <a:cs typeface="+mn-cs"/>
          <a:sym typeface="Gill Sans" pitchFamily="6" charset="0"/>
        </a:defRPr>
      </a:lvl3pPr>
      <a:lvl4pPr marL="600075" indent="-85725" algn="ctr" rtl="0" eaLnBrk="0" fontAlgn="base" hangingPunct="0">
        <a:spcBef>
          <a:spcPct val="0"/>
        </a:spcBef>
        <a:spcAft>
          <a:spcPct val="0"/>
        </a:spcAft>
        <a:defRPr sz="1800" kern="1200">
          <a:solidFill>
            <a:schemeClr val="tx1"/>
          </a:solidFill>
          <a:latin typeface="+mn-lt"/>
          <a:ea typeface="+mn-ea"/>
          <a:cs typeface="+mn-cs"/>
          <a:sym typeface="Gill Sans" pitchFamily="6" charset="0"/>
        </a:defRPr>
      </a:lvl4pPr>
      <a:lvl5pPr marL="771525" indent="-85725" algn="ctr" rtl="0" eaLnBrk="0" fontAlgn="base" hangingPunct="0">
        <a:spcBef>
          <a:spcPct val="0"/>
        </a:spcBef>
        <a:spcAft>
          <a:spcPct val="0"/>
        </a:spcAft>
        <a:defRPr sz="1800" kern="1200">
          <a:solidFill>
            <a:schemeClr val="tx1"/>
          </a:solidFill>
          <a:latin typeface="+mn-lt"/>
          <a:ea typeface="+mn-ea"/>
          <a:cs typeface="+mn-cs"/>
          <a:sym typeface="Gill Sans" pitchFamily="6" charset="0"/>
        </a:defRPr>
      </a:lvl5pPr>
      <a:lvl6pPr marL="942975" indent="-85725" algn="l" defTabSz="342900" rtl="0" eaLnBrk="1" latinLnBrk="0" hangingPunct="1">
        <a:lnSpc>
          <a:spcPct val="90000"/>
        </a:lnSpc>
        <a:spcBef>
          <a:spcPct val="30000"/>
        </a:spcBef>
        <a:buFont typeface="Arial" panose="020B0604020202020204" pitchFamily="34" charset="0"/>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ct val="30000"/>
        </a:spcBef>
        <a:buFont typeface="Arial" panose="020B0604020202020204" pitchFamily="34" charset="0"/>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ct val="30000"/>
        </a:spcBef>
        <a:buFont typeface="Arial" panose="020B0604020202020204" pitchFamily="34" charset="0"/>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ct val="30000"/>
        </a:spcBef>
        <a:buFont typeface="Arial" panose="020B0604020202020204" pitchFamily="34" charset="0"/>
        <a:buChar char="•"/>
        <a:defRPr sz="675" kern="1200">
          <a:solidFill>
            <a:schemeClr val="tx1"/>
          </a:solidFill>
          <a:latin typeface="+mn-lt"/>
          <a:ea typeface="+mn-ea"/>
          <a:cs typeface="+mn-cs"/>
        </a:defRPr>
      </a:lvl9pPr>
    </p:bodyStyle>
    <p:otherStyle>
      <a:defPPr>
        <a:defRPr lang="pl-PL"/>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21.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estinationanalysts.com/" TargetMode="External"/><Relationship Id="rId1" Type="http://schemas.openxmlformats.org/officeDocument/2006/relationships/slideLayout" Target="../slideLayouts/slideLayout12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27.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hyperlink" Target="http://www.destinationanalysts.com/" TargetMode="Externa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12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12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3.xml"/><Relationship Id="rId1" Type="http://schemas.openxmlformats.org/officeDocument/2006/relationships/slideLayout" Target="../slideLayouts/slideLayout12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estinationanalysts.com/" TargetMode="External"/><Relationship Id="rId1" Type="http://schemas.openxmlformats.org/officeDocument/2006/relationships/slideLayout" Target="../slideLayouts/slideLayout12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estinationanalysts.com/" TargetMode="External"/><Relationship Id="rId1" Type="http://schemas.openxmlformats.org/officeDocument/2006/relationships/slideLayout" Target="../slideLayouts/slideLayout12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2.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2.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2.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2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3.png"/><Relationship Id="rId1" Type="http://schemas.openxmlformats.org/officeDocument/2006/relationships/slideLayout" Target="../slideLayouts/slideLayout127.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3.png"/><Relationship Id="rId1" Type="http://schemas.openxmlformats.org/officeDocument/2006/relationships/slideLayout" Target="../slideLayouts/slideLayout12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3.png"/><Relationship Id="rId1" Type="http://schemas.openxmlformats.org/officeDocument/2006/relationships/slideLayout" Target="../slideLayouts/slideLayout12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7.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9.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hyperlink" Target="http://www.destinationanalysts.com/" TargetMode="External"/><Relationship Id="rId5" Type="http://schemas.openxmlformats.org/officeDocument/2006/relationships/hyperlink" Target="http://www.milespartnership.com/SAT"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hyperlink" Target="http://www.destinationsanalysts.com/" TargetMode="External"/><Relationship Id="rId5" Type="http://schemas.openxmlformats.org/officeDocument/2006/relationships/hyperlink" Target="http://www.milespartnership.com/SAT"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hyperlink" Target="https://southeasttourism.org/group-sales-symposium/" TargetMode="External"/><Relationship Id="rId2" Type="http://schemas.openxmlformats.org/officeDocument/2006/relationships/image" Target="../media/image12.png"/><Relationship Id="rId1" Type="http://schemas.openxmlformats.org/officeDocument/2006/relationships/slideLayout" Target="../slideLayouts/slideLayout116.xml"/><Relationship Id="rId6" Type="http://schemas.openxmlformats.org/officeDocument/2006/relationships/image" Target="../media/image17.jpeg"/><Relationship Id="rId5" Type="http://schemas.openxmlformats.org/officeDocument/2006/relationships/hyperlink" Target="http://stsconnections.com/"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spect="1"/>
          </p:cNvSpPr>
          <p:nvPr/>
        </p:nvSpPr>
        <p:spPr>
          <a:xfrm>
            <a:off x="-1" y="0"/>
            <a:ext cx="9144001" cy="5137035"/>
          </a:xfrm>
          <a:prstGeom prst="rect">
            <a:avLst/>
          </a:prstGeom>
          <a:blipFill dpi="0" rotWithShape="1">
            <a:blip r:embed="rId3" cstate="email">
              <a:alphaModFix amt="5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600" dirty="0">
              <a:solidFill>
                <a:srgbClr val="FFFFFF"/>
              </a:solidFill>
              <a:latin typeface="Arial"/>
            </a:endParaRPr>
          </a:p>
        </p:txBody>
      </p:sp>
      <p:sp>
        <p:nvSpPr>
          <p:cNvPr id="3" name="Text Placeholder 2"/>
          <p:cNvSpPr>
            <a:spLocks noGrp="1"/>
          </p:cNvSpPr>
          <p:nvPr>
            <p:ph type="body" sz="quarter" idx="10"/>
          </p:nvPr>
        </p:nvSpPr>
        <p:spPr>
          <a:xfrm>
            <a:off x="482615" y="1325214"/>
            <a:ext cx="8229600" cy="457200"/>
          </a:xfrm>
        </p:spPr>
        <p:txBody>
          <a:bodyPr/>
          <a:lstStyle/>
          <a:p>
            <a:r>
              <a:rPr lang="en-US" sz="2700" dirty="0"/>
              <a:t>THE state of the American traveler:</a:t>
            </a:r>
          </a:p>
        </p:txBody>
      </p:sp>
      <p:sp>
        <p:nvSpPr>
          <p:cNvPr id="4" name="Text Placeholder 3"/>
          <p:cNvSpPr>
            <a:spLocks noGrp="1"/>
          </p:cNvSpPr>
          <p:nvPr>
            <p:ph type="body" sz="quarter" idx="11"/>
          </p:nvPr>
        </p:nvSpPr>
        <p:spPr>
          <a:xfrm>
            <a:off x="471536" y="1763364"/>
            <a:ext cx="8609966" cy="781721"/>
          </a:xfrm>
        </p:spPr>
        <p:txBody>
          <a:bodyPr/>
          <a:lstStyle/>
          <a:p>
            <a:pPr>
              <a:lnSpc>
                <a:spcPct val="100000"/>
              </a:lnSpc>
              <a:spcAft>
                <a:spcPts val="0"/>
              </a:spcAft>
            </a:pPr>
            <a:r>
              <a:rPr lang="en-US" sz="5400" dirty="0"/>
              <a:t>Mobile Edition</a:t>
            </a:r>
          </a:p>
        </p:txBody>
      </p:sp>
      <p:sp>
        <p:nvSpPr>
          <p:cNvPr id="6" name="Text Placeholder 5"/>
          <p:cNvSpPr>
            <a:spLocks noGrp="1"/>
          </p:cNvSpPr>
          <p:nvPr>
            <p:ph type="body" sz="quarter" idx="13"/>
          </p:nvPr>
        </p:nvSpPr>
        <p:spPr>
          <a:xfrm>
            <a:off x="762000" y="3523065"/>
            <a:ext cx="2057400" cy="338526"/>
          </a:xfrm>
        </p:spPr>
        <p:txBody>
          <a:bodyPr/>
          <a:lstStyle/>
          <a:p>
            <a:r>
              <a:rPr lang="en-US" dirty="0"/>
              <a:t>November 8, 2018</a:t>
            </a:r>
          </a:p>
        </p:txBody>
      </p:sp>
      <p:sp>
        <p:nvSpPr>
          <p:cNvPr id="9" name="Rectangle 8"/>
          <p:cNvSpPr/>
          <p:nvPr/>
        </p:nvSpPr>
        <p:spPr>
          <a:xfrm flipV="1">
            <a:off x="762000" y="3821433"/>
            <a:ext cx="20574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800" dirty="0">
              <a:solidFill>
                <a:srgbClr val="EE4236"/>
              </a:solidFill>
              <a:latin typeface="Arial"/>
            </a:endParaRPr>
          </a:p>
        </p:txBody>
      </p:sp>
      <p:grpSp>
        <p:nvGrpSpPr>
          <p:cNvPr id="10" name="Group 9"/>
          <p:cNvGrpSpPr/>
          <p:nvPr/>
        </p:nvGrpSpPr>
        <p:grpSpPr>
          <a:xfrm>
            <a:off x="5638801" y="4476750"/>
            <a:ext cx="3283688" cy="457200"/>
            <a:chOff x="5714999" y="4580985"/>
            <a:chExt cx="3283688" cy="45720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4999" y="4580985"/>
              <a:ext cx="1979468" cy="45720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800" y="4580985"/>
              <a:ext cx="1073887" cy="457200"/>
            </a:xfrm>
            <a:prstGeom prst="rect">
              <a:avLst/>
            </a:prstGeom>
          </p:spPr>
        </p:pic>
      </p:grpSp>
    </p:spTree>
    <p:extLst>
      <p:ext uri="{BB962C8B-B14F-4D97-AF65-F5344CB8AC3E}">
        <p14:creationId xmlns:p14="http://schemas.microsoft.com/office/powerpoint/2010/main" val="13474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372" y="522948"/>
            <a:ext cx="5099264" cy="3930562"/>
            <a:chOff x="2351836" y="1279766"/>
            <a:chExt cx="1424636" cy="1098123"/>
          </a:xfrm>
        </p:grpSpPr>
        <p:sp>
          <p:nvSpPr>
            <p:cNvPr id="8" name="Half Frame 7"/>
            <p:cNvSpPr/>
            <p:nvPr/>
          </p:nvSpPr>
          <p:spPr>
            <a:xfrm rot="18939138">
              <a:off x="2679192" y="1280160"/>
              <a:ext cx="1097280" cy="1097280"/>
            </a:xfrm>
            <a:prstGeom prst="halfFrame">
              <a:avLst>
                <a:gd name="adj1" fmla="val 20833"/>
                <a:gd name="adj2" fmla="val 20833"/>
              </a:avLst>
            </a:prstGeom>
            <a:solidFill>
              <a:srgbClr val="C8EAF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fontAlgn="auto">
                <a:spcBef>
                  <a:spcPts val="0"/>
                </a:spcBef>
                <a:spcAft>
                  <a:spcPts val="0"/>
                </a:spcAft>
              </a:pPr>
              <a:endParaRPr lang="en-US" sz="1350">
                <a:solidFill>
                  <a:prstClr val="black"/>
                </a:solidFill>
                <a:latin typeface="Gill Sans"/>
                <a:ea typeface="ヒラギノ角ゴ ProN W3"/>
              </a:endParaRPr>
            </a:p>
          </p:txBody>
        </p:sp>
        <p:sp>
          <p:nvSpPr>
            <p:cNvPr id="9" name="Half Frame 8"/>
            <p:cNvSpPr/>
            <p:nvPr/>
          </p:nvSpPr>
          <p:spPr>
            <a:xfrm rot="8156769">
              <a:off x="2351836" y="1280609"/>
              <a:ext cx="1097280" cy="1097280"/>
            </a:xfrm>
            <a:prstGeom prst="halfFrame">
              <a:avLst>
                <a:gd name="adj1" fmla="val 20833"/>
                <a:gd name="adj2" fmla="val 20833"/>
              </a:avLst>
            </a:prstGeom>
            <a:solidFill>
              <a:srgbClr val="94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black"/>
                </a:solidFill>
                <a:latin typeface="Gill Sans"/>
                <a:ea typeface="ヒラギノ角ゴ ProN W3"/>
              </a:endParaRPr>
            </a:p>
          </p:txBody>
        </p:sp>
        <p:sp>
          <p:nvSpPr>
            <p:cNvPr id="10" name="Half Frame 9"/>
            <p:cNvSpPr/>
            <p:nvPr/>
          </p:nvSpPr>
          <p:spPr>
            <a:xfrm rot="18939138">
              <a:off x="2679192" y="1279766"/>
              <a:ext cx="1097280" cy="1097280"/>
            </a:xfrm>
            <a:prstGeom prst="halfFrame">
              <a:avLst>
                <a:gd name="adj1" fmla="val 0"/>
                <a:gd name="adj2" fmla="val 20833"/>
              </a:avLst>
            </a:prstGeom>
            <a:solidFill>
              <a:srgbClr val="C8EAF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fontAlgn="auto">
                <a:spcBef>
                  <a:spcPts val="0"/>
                </a:spcBef>
                <a:spcAft>
                  <a:spcPts val="0"/>
                </a:spcAft>
              </a:pPr>
              <a:endParaRPr lang="en-US" sz="1350">
                <a:solidFill>
                  <a:prstClr val="black"/>
                </a:solidFill>
                <a:latin typeface="Gill Sans"/>
                <a:ea typeface="ヒラギノ角ゴ ProN W3"/>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26006" y="4129181"/>
            <a:ext cx="4386613" cy="999890"/>
          </a:xfrm>
          <a:prstGeom prst="rect">
            <a:avLst/>
          </a:prstGeom>
        </p:spPr>
      </p:pic>
      <p:sp>
        <p:nvSpPr>
          <p:cNvPr id="12" name="Title 1"/>
          <p:cNvSpPr>
            <a:spLocks noGrp="1"/>
          </p:cNvSpPr>
          <p:nvPr>
            <p:ph type="ctrTitle"/>
          </p:nvPr>
        </p:nvSpPr>
        <p:spPr>
          <a:xfrm>
            <a:off x="3105150" y="816555"/>
            <a:ext cx="5892959" cy="159086"/>
          </a:xfrm>
        </p:spPr>
        <p:txBody>
          <a:bodyPr lIns="91438" tIns="45719" rIns="91438" bIns="45719" anchor="b">
            <a:noAutofit/>
          </a:bodyPr>
          <a:lstStyle/>
          <a:p>
            <a:pPr algn="l"/>
            <a:r>
              <a:rPr lang="en-US" sz="3000" b="1" cap="small" spc="-38" dirty="0">
                <a:solidFill>
                  <a:srgbClr val="0070C0"/>
                </a:solidFill>
                <a:latin typeface="Tw Cen MT" panose="020B0602020104020603" pitchFamily="34" charset="0"/>
              </a:rPr>
              <a:t>The State of the American Traveler</a:t>
            </a:r>
          </a:p>
        </p:txBody>
      </p:sp>
      <p:sp>
        <p:nvSpPr>
          <p:cNvPr id="14" name="Title 1"/>
          <p:cNvSpPr txBox="1">
            <a:spLocks/>
          </p:cNvSpPr>
          <p:nvPr/>
        </p:nvSpPr>
        <p:spPr>
          <a:xfrm>
            <a:off x="3119660" y="1193228"/>
            <a:ext cx="5892959" cy="159086"/>
          </a:xfrm>
          <a:prstGeom prst="rect">
            <a:avLst/>
          </a:prstGeom>
        </p:spPr>
        <p:txBody>
          <a:bodyPr lIns="91438" tIns="45719" rIns="91438" bIns="45719"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defTabSz="342900"/>
            <a:r>
              <a:rPr lang="en-US" sz="2550" b="1" cap="small" spc="113" dirty="0">
                <a:solidFill>
                  <a:srgbClr val="F25623"/>
                </a:solidFill>
                <a:latin typeface="Corbel" panose="020B0503020204020204" pitchFamily="34" charset="0"/>
                <a:ea typeface="ヒラギノ角ゴ ProN W3"/>
              </a:rPr>
              <a:t>Mobile Edition</a:t>
            </a:r>
          </a:p>
        </p:txBody>
      </p:sp>
      <p:pic>
        <p:nvPicPr>
          <p:cNvPr id="17" name="Picture 16">
            <a:extLst>
              <a:ext uri="{FF2B5EF4-FFF2-40B4-BE49-F238E27FC236}">
                <a16:creationId xmlns:a16="http://schemas.microsoft.com/office/drawing/2014/main" id="{9963A2A6-B296-49A8-81FF-9379959A4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505" y="1810353"/>
            <a:ext cx="2845258" cy="1894942"/>
          </a:xfrm>
          <a:prstGeom prst="rect">
            <a:avLst/>
          </a:prstGeom>
        </p:spPr>
      </p:pic>
      <p:pic>
        <p:nvPicPr>
          <p:cNvPr id="19" name="Picture 18">
            <a:extLst>
              <a:ext uri="{FF2B5EF4-FFF2-40B4-BE49-F238E27FC236}">
                <a16:creationId xmlns:a16="http://schemas.microsoft.com/office/drawing/2014/main" id="{6313CA83-39A4-4DDF-BBB4-408278552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9519" y="1810353"/>
            <a:ext cx="2840993" cy="1894942"/>
          </a:xfrm>
          <a:prstGeom prst="rect">
            <a:avLst/>
          </a:prstGeom>
        </p:spPr>
      </p:pic>
      <p:pic>
        <p:nvPicPr>
          <p:cNvPr id="21" name="Picture 20">
            <a:extLst>
              <a:ext uri="{FF2B5EF4-FFF2-40B4-BE49-F238E27FC236}">
                <a16:creationId xmlns:a16="http://schemas.microsoft.com/office/drawing/2014/main" id="{036C4E25-98BD-45E1-8618-D84D94E2FC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6502" y="1810353"/>
            <a:ext cx="2840993" cy="1894942"/>
          </a:xfrm>
          <a:prstGeom prst="rect">
            <a:avLst/>
          </a:prstGeom>
        </p:spPr>
      </p:pic>
    </p:spTree>
    <p:extLst>
      <p:ext uri="{BB962C8B-B14F-4D97-AF65-F5344CB8AC3E}">
        <p14:creationId xmlns:p14="http://schemas.microsoft.com/office/powerpoint/2010/main" val="35813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320" y="421318"/>
            <a:ext cx="5829129" cy="307777"/>
          </a:xfrm>
        </p:spPr>
        <p:txBody>
          <a:bodyPr lIns="91438" tIns="45719" rIns="91438" bIns="45719" anchor="b">
            <a:noAutofit/>
          </a:bodyPr>
          <a:lstStyle/>
          <a:p>
            <a:pPr algn="l"/>
            <a:r>
              <a:rPr lang="en-US" sz="2475" b="1" dirty="0">
                <a:solidFill>
                  <a:schemeClr val="bg2">
                    <a:lumMod val="75000"/>
                    <a:lumOff val="25000"/>
                  </a:schemeClr>
                </a:solidFill>
                <a:latin typeface="Tw Cen MT" panose="020B0602020104020603" pitchFamily="34" charset="0"/>
              </a:rPr>
              <a:t>About The State of the American Traveler</a:t>
            </a:r>
          </a:p>
        </p:txBody>
      </p:sp>
      <p:sp>
        <p:nvSpPr>
          <p:cNvPr id="3" name="Subtitle 2"/>
          <p:cNvSpPr>
            <a:spLocks noGrp="1"/>
          </p:cNvSpPr>
          <p:nvPr>
            <p:ph type="subTitle" idx="1"/>
          </p:nvPr>
        </p:nvSpPr>
        <p:spPr>
          <a:xfrm>
            <a:off x="3657599" y="1245881"/>
            <a:ext cx="4630964" cy="2785188"/>
          </a:xfrm>
        </p:spPr>
        <p:txBody>
          <a:bodyPr lIns="91438" tIns="45719" rIns="91438" bIns="45719">
            <a:noAutofit/>
          </a:bodyPr>
          <a:lstStyle/>
          <a:p>
            <a:pPr marL="285743" indent="-285743" algn="l">
              <a:buSzPct val="100000"/>
              <a:buFont typeface="Courier New" panose="02070309020205020404" pitchFamily="49" charset="0"/>
              <a:buChar char="o"/>
              <a:defRPr/>
            </a:pPr>
            <a:r>
              <a:rPr lang="en-US" sz="1500" b="1" dirty="0">
                <a:solidFill>
                  <a:schemeClr val="tx1">
                    <a:lumMod val="65000"/>
                    <a:lumOff val="35000"/>
                  </a:schemeClr>
                </a:solidFill>
                <a:latin typeface="Tw Cen MT" panose="020B0602020104020603" pitchFamily="34" charset="0"/>
              </a:rPr>
              <a:t>Online survey conducted since 2006</a:t>
            </a:r>
          </a:p>
          <a:p>
            <a:pPr marL="285743" indent="-285743" algn="l">
              <a:spcBef>
                <a:spcPts val="1350"/>
              </a:spcBef>
              <a:buSzPct val="100000"/>
              <a:buFont typeface="Courier New" panose="02070309020205020404" pitchFamily="49" charset="0"/>
              <a:buChar char="o"/>
              <a:defRPr/>
            </a:pPr>
            <a:r>
              <a:rPr lang="en-US" sz="1500" b="1" dirty="0">
                <a:solidFill>
                  <a:schemeClr val="tx1">
                    <a:lumMod val="65000"/>
                    <a:lumOff val="35000"/>
                  </a:schemeClr>
                </a:solidFill>
                <a:latin typeface="Tw Cen MT" panose="020B0602020104020603" pitchFamily="34" charset="0"/>
              </a:rPr>
              <a:t>Survey invitation sent to a nationally representative sample of US adults</a:t>
            </a:r>
          </a:p>
          <a:p>
            <a:pPr marL="285743" indent="-285743" algn="l">
              <a:spcBef>
                <a:spcPts val="1350"/>
              </a:spcBef>
              <a:buSzPct val="100000"/>
              <a:buFont typeface="Courier New" panose="02070309020205020404" pitchFamily="49" charset="0"/>
              <a:buChar char="o"/>
              <a:defRPr/>
            </a:pPr>
            <a:r>
              <a:rPr lang="en-US" sz="1500" b="1" dirty="0">
                <a:solidFill>
                  <a:schemeClr val="tx1">
                    <a:lumMod val="65000"/>
                    <a:lumOff val="35000"/>
                  </a:schemeClr>
                </a:solidFill>
                <a:latin typeface="Tw Cen MT" panose="020B0602020104020603" pitchFamily="34" charset="0"/>
              </a:rPr>
              <a:t>Total sample of 2,000 American leisure travelers</a:t>
            </a:r>
          </a:p>
          <a:p>
            <a:pPr marL="285743" indent="-285743" algn="l">
              <a:spcBef>
                <a:spcPts val="1350"/>
              </a:spcBef>
              <a:buSzPct val="100000"/>
              <a:buFont typeface="Courier New" panose="02070309020205020404" pitchFamily="49" charset="0"/>
              <a:buChar char="o"/>
              <a:defRPr/>
            </a:pPr>
            <a:r>
              <a:rPr lang="en-US" sz="1500" b="1" dirty="0">
                <a:solidFill>
                  <a:schemeClr val="tx1">
                    <a:lumMod val="65000"/>
                    <a:lumOff val="35000"/>
                  </a:schemeClr>
                </a:solidFill>
                <a:latin typeface="Tw Cen MT" panose="020B0602020104020603" pitchFamily="34" charset="0"/>
              </a:rPr>
              <a:t>Examines traveler sentiment, motivations &amp; behaviors</a:t>
            </a:r>
          </a:p>
          <a:p>
            <a:pPr marL="285743" indent="-285743" algn="l">
              <a:spcBef>
                <a:spcPts val="1350"/>
              </a:spcBef>
              <a:buSzPct val="100000"/>
              <a:buFont typeface="Courier New" panose="02070309020205020404" pitchFamily="49" charset="0"/>
              <a:buChar char="o"/>
              <a:defRPr/>
            </a:pPr>
            <a:r>
              <a:rPr lang="en-US" sz="1500" b="1" dirty="0">
                <a:solidFill>
                  <a:schemeClr val="tx1">
                    <a:lumMod val="65000"/>
                    <a:lumOff val="35000"/>
                  </a:schemeClr>
                </a:solidFill>
                <a:latin typeface="Tw Cen MT" panose="020B0602020104020603" pitchFamily="34" charset="0"/>
              </a:rPr>
              <a:t>Conducted quarterly</a:t>
            </a:r>
            <a:endParaRPr lang="en-US" sz="1500" b="1" dirty="0"/>
          </a:p>
        </p:txBody>
      </p:sp>
      <p:pic>
        <p:nvPicPr>
          <p:cNvPr id="5" name="Picture 1" descr="da-logo-opt-4">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6560" y="4483105"/>
            <a:ext cx="2275840" cy="4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p:cNvSpPr/>
          <p:nvPr/>
        </p:nvSpPr>
        <p:spPr>
          <a:xfrm flipV="1">
            <a:off x="0" y="5074922"/>
            <a:ext cx="1828164" cy="45719"/>
          </a:xfrm>
          <a:custGeom>
            <a:avLst/>
            <a:gdLst/>
            <a:ahLst/>
            <a:cxnLst/>
            <a:rect l="l" t="t" r="r" b="b"/>
            <a:pathLst>
              <a:path w="1828164">
                <a:moveTo>
                  <a:pt x="0" y="0"/>
                </a:moveTo>
                <a:lnTo>
                  <a:pt x="1828164" y="0"/>
                </a:lnTo>
              </a:path>
            </a:pathLst>
          </a:custGeom>
          <a:ln w="35051">
            <a:solidFill>
              <a:srgbClr val="85CA88"/>
            </a:solidFill>
          </a:ln>
        </p:spPr>
        <p:txBody>
          <a:bodyPr wrap="square" lIns="0" tIns="0" rIns="0" bIns="0" rtlCol="0"/>
          <a:lstStyle/>
          <a:p>
            <a:pPr defTabSz="342900"/>
            <a:endParaRPr>
              <a:solidFill>
                <a:srgbClr val="474747"/>
              </a:solidFill>
            </a:endParaRPr>
          </a:p>
        </p:txBody>
      </p:sp>
      <p:sp>
        <p:nvSpPr>
          <p:cNvPr id="7" name="object 4"/>
          <p:cNvSpPr/>
          <p:nvPr/>
        </p:nvSpPr>
        <p:spPr>
          <a:xfrm flipV="1">
            <a:off x="1828165" y="5074922"/>
            <a:ext cx="1829435" cy="45719"/>
          </a:xfrm>
          <a:custGeom>
            <a:avLst/>
            <a:gdLst/>
            <a:ahLst/>
            <a:cxnLst/>
            <a:rect l="l" t="t" r="r" b="b"/>
            <a:pathLst>
              <a:path w="1829435">
                <a:moveTo>
                  <a:pt x="0" y="0"/>
                </a:moveTo>
                <a:lnTo>
                  <a:pt x="1829181" y="0"/>
                </a:lnTo>
              </a:path>
            </a:pathLst>
          </a:custGeom>
          <a:ln w="35051">
            <a:solidFill>
              <a:srgbClr val="1FBBEA"/>
            </a:solidFill>
          </a:ln>
        </p:spPr>
        <p:txBody>
          <a:bodyPr wrap="square" lIns="0" tIns="0" rIns="0" bIns="0" rtlCol="0"/>
          <a:lstStyle/>
          <a:p>
            <a:pPr defTabSz="342900"/>
            <a:endParaRPr>
              <a:solidFill>
                <a:srgbClr val="474747"/>
              </a:solidFill>
            </a:endParaRPr>
          </a:p>
        </p:txBody>
      </p:sp>
      <p:sp>
        <p:nvSpPr>
          <p:cNvPr id="8" name="object 5"/>
          <p:cNvSpPr/>
          <p:nvPr/>
        </p:nvSpPr>
        <p:spPr>
          <a:xfrm>
            <a:off x="3657600" y="5120641"/>
            <a:ext cx="1829435" cy="45719"/>
          </a:xfrm>
          <a:custGeom>
            <a:avLst/>
            <a:gdLst/>
            <a:ahLst/>
            <a:cxnLst/>
            <a:rect l="l" t="t" r="r" b="b"/>
            <a:pathLst>
              <a:path w="1829435">
                <a:moveTo>
                  <a:pt x="0" y="0"/>
                </a:moveTo>
                <a:lnTo>
                  <a:pt x="1829180" y="0"/>
                </a:lnTo>
              </a:path>
            </a:pathLst>
          </a:custGeom>
          <a:ln w="35051">
            <a:solidFill>
              <a:srgbClr val="F9B953"/>
            </a:solidFill>
          </a:ln>
        </p:spPr>
        <p:txBody>
          <a:bodyPr wrap="square" lIns="0" tIns="0" rIns="0" bIns="0" rtlCol="0"/>
          <a:lstStyle/>
          <a:p>
            <a:pPr defTabSz="342900"/>
            <a:endParaRPr>
              <a:solidFill>
                <a:srgbClr val="474747"/>
              </a:solidFill>
            </a:endParaRPr>
          </a:p>
        </p:txBody>
      </p:sp>
      <p:sp>
        <p:nvSpPr>
          <p:cNvPr id="9" name="object 6"/>
          <p:cNvSpPr/>
          <p:nvPr/>
        </p:nvSpPr>
        <p:spPr>
          <a:xfrm flipV="1">
            <a:off x="5485764" y="5074922"/>
            <a:ext cx="1829435" cy="45719"/>
          </a:xfrm>
          <a:custGeom>
            <a:avLst/>
            <a:gdLst/>
            <a:ahLst/>
            <a:cxnLst/>
            <a:rect l="l" t="t" r="r" b="b"/>
            <a:pathLst>
              <a:path w="1829434">
                <a:moveTo>
                  <a:pt x="0" y="0"/>
                </a:moveTo>
                <a:lnTo>
                  <a:pt x="1829180" y="0"/>
                </a:lnTo>
              </a:path>
            </a:pathLst>
          </a:custGeom>
          <a:ln w="35051">
            <a:solidFill>
              <a:srgbClr val="D3EBEB"/>
            </a:solidFill>
          </a:ln>
        </p:spPr>
        <p:txBody>
          <a:bodyPr wrap="square" lIns="0" tIns="0" rIns="0" bIns="0" rtlCol="0"/>
          <a:lstStyle/>
          <a:p>
            <a:pPr defTabSz="342900"/>
            <a:endParaRPr>
              <a:solidFill>
                <a:srgbClr val="474747"/>
              </a:solidFill>
            </a:endParaRPr>
          </a:p>
        </p:txBody>
      </p:sp>
      <p:sp>
        <p:nvSpPr>
          <p:cNvPr id="10" name="object 7"/>
          <p:cNvSpPr/>
          <p:nvPr/>
        </p:nvSpPr>
        <p:spPr>
          <a:xfrm flipV="1">
            <a:off x="7314943" y="5074922"/>
            <a:ext cx="1828164" cy="45719"/>
          </a:xfrm>
          <a:custGeom>
            <a:avLst/>
            <a:gdLst/>
            <a:ahLst/>
            <a:cxnLst/>
            <a:rect l="l" t="t" r="r" b="b"/>
            <a:pathLst>
              <a:path w="1828165">
                <a:moveTo>
                  <a:pt x="0" y="0"/>
                </a:moveTo>
                <a:lnTo>
                  <a:pt x="1827784" y="0"/>
                </a:lnTo>
              </a:path>
            </a:pathLst>
          </a:custGeom>
          <a:ln w="35051">
            <a:solidFill>
              <a:srgbClr val="00B0AF"/>
            </a:solidFill>
          </a:ln>
        </p:spPr>
        <p:txBody>
          <a:bodyPr wrap="square" lIns="0" tIns="0" rIns="0" bIns="0" rtlCol="0"/>
          <a:lstStyle/>
          <a:p>
            <a:pPr defTabSz="342900"/>
            <a:endParaRPr>
              <a:solidFill>
                <a:srgbClr val="474747"/>
              </a:solidFill>
            </a:endParaRPr>
          </a:p>
        </p:txBody>
      </p:sp>
      <p:sp>
        <p:nvSpPr>
          <p:cNvPr id="11" name="Title 1"/>
          <p:cNvSpPr txBox="1">
            <a:spLocks/>
          </p:cNvSpPr>
          <p:nvPr/>
        </p:nvSpPr>
        <p:spPr>
          <a:xfrm>
            <a:off x="395114" y="4658975"/>
            <a:ext cx="5739541" cy="307777"/>
          </a:xfrm>
          <a:prstGeom prst="rect">
            <a:avLst/>
          </a:prstGeom>
        </p:spPr>
        <p:txBody>
          <a:bodyPr lIns="91438" tIns="45719" rIns="91438" bIns="45719"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defTabSz="342900"/>
            <a:r>
              <a:rPr lang="en-US" sz="750" dirty="0">
                <a:solidFill>
                  <a:srgbClr val="F47920"/>
                </a:solidFill>
                <a:latin typeface="Corbel" panose="020B0503020204020204" pitchFamily="34" charset="0"/>
                <a:ea typeface="ヒラギノ角ゴ ProN W3"/>
              </a:rPr>
              <a:t>The State of the American Traveler, Traveler Segments Edition, Destination Analysts, Inc.  Fall 2018</a:t>
            </a:r>
          </a:p>
        </p:txBody>
      </p:sp>
      <p:pic>
        <p:nvPicPr>
          <p:cNvPr id="13" name="Picture 12">
            <a:extLst>
              <a:ext uri="{FF2B5EF4-FFF2-40B4-BE49-F238E27FC236}">
                <a16:creationId xmlns:a16="http://schemas.microsoft.com/office/drawing/2014/main" id="{4D2C8F31-8A2E-4409-AD28-FD50508499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1005576"/>
            <a:ext cx="2457173" cy="3289442"/>
          </a:xfrm>
          <a:prstGeom prst="rect">
            <a:avLst/>
          </a:prstGeom>
        </p:spPr>
      </p:pic>
    </p:spTree>
    <p:extLst>
      <p:ext uri="{BB962C8B-B14F-4D97-AF65-F5344CB8AC3E}">
        <p14:creationId xmlns:p14="http://schemas.microsoft.com/office/powerpoint/2010/main" val="277894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flipV="1">
            <a:off x="0" y="5074922"/>
            <a:ext cx="1828164" cy="45719"/>
          </a:xfrm>
          <a:custGeom>
            <a:avLst/>
            <a:gdLst/>
            <a:ahLst/>
            <a:cxnLst/>
            <a:rect l="l" t="t" r="r" b="b"/>
            <a:pathLst>
              <a:path w="1828164">
                <a:moveTo>
                  <a:pt x="0" y="0"/>
                </a:moveTo>
                <a:lnTo>
                  <a:pt x="1828164" y="0"/>
                </a:lnTo>
              </a:path>
            </a:pathLst>
          </a:custGeom>
          <a:ln w="35051">
            <a:solidFill>
              <a:srgbClr val="85CA88"/>
            </a:solidFill>
          </a:ln>
        </p:spPr>
        <p:txBody>
          <a:bodyPr wrap="square" lIns="0" tIns="0" rIns="0" bIns="0" rtlCol="0"/>
          <a:lstStyle/>
          <a:p>
            <a:pPr defTabSz="342900"/>
            <a:endParaRPr>
              <a:solidFill>
                <a:srgbClr val="474747"/>
              </a:solidFill>
            </a:endParaRPr>
          </a:p>
        </p:txBody>
      </p:sp>
      <p:sp>
        <p:nvSpPr>
          <p:cNvPr id="7" name="object 4"/>
          <p:cNvSpPr/>
          <p:nvPr/>
        </p:nvSpPr>
        <p:spPr>
          <a:xfrm flipV="1">
            <a:off x="1828165" y="5074922"/>
            <a:ext cx="1829435" cy="45719"/>
          </a:xfrm>
          <a:custGeom>
            <a:avLst/>
            <a:gdLst/>
            <a:ahLst/>
            <a:cxnLst/>
            <a:rect l="l" t="t" r="r" b="b"/>
            <a:pathLst>
              <a:path w="1829435">
                <a:moveTo>
                  <a:pt x="0" y="0"/>
                </a:moveTo>
                <a:lnTo>
                  <a:pt x="1829181" y="0"/>
                </a:lnTo>
              </a:path>
            </a:pathLst>
          </a:custGeom>
          <a:ln w="35051">
            <a:solidFill>
              <a:srgbClr val="1FBBEA"/>
            </a:solidFill>
          </a:ln>
        </p:spPr>
        <p:txBody>
          <a:bodyPr wrap="square" lIns="0" tIns="0" rIns="0" bIns="0" rtlCol="0"/>
          <a:lstStyle/>
          <a:p>
            <a:pPr defTabSz="342900"/>
            <a:endParaRPr>
              <a:solidFill>
                <a:srgbClr val="474747"/>
              </a:solidFill>
            </a:endParaRPr>
          </a:p>
        </p:txBody>
      </p:sp>
      <p:sp>
        <p:nvSpPr>
          <p:cNvPr id="8" name="object 5"/>
          <p:cNvSpPr/>
          <p:nvPr/>
        </p:nvSpPr>
        <p:spPr>
          <a:xfrm>
            <a:off x="3657600" y="5120641"/>
            <a:ext cx="1829435" cy="45719"/>
          </a:xfrm>
          <a:custGeom>
            <a:avLst/>
            <a:gdLst/>
            <a:ahLst/>
            <a:cxnLst/>
            <a:rect l="l" t="t" r="r" b="b"/>
            <a:pathLst>
              <a:path w="1829435">
                <a:moveTo>
                  <a:pt x="0" y="0"/>
                </a:moveTo>
                <a:lnTo>
                  <a:pt x="1829180" y="0"/>
                </a:lnTo>
              </a:path>
            </a:pathLst>
          </a:custGeom>
          <a:ln w="35051">
            <a:solidFill>
              <a:srgbClr val="F9B953"/>
            </a:solidFill>
          </a:ln>
        </p:spPr>
        <p:txBody>
          <a:bodyPr wrap="square" lIns="0" tIns="0" rIns="0" bIns="0" rtlCol="0"/>
          <a:lstStyle/>
          <a:p>
            <a:pPr defTabSz="342900"/>
            <a:endParaRPr>
              <a:solidFill>
                <a:srgbClr val="474747"/>
              </a:solidFill>
            </a:endParaRPr>
          </a:p>
        </p:txBody>
      </p:sp>
      <p:sp>
        <p:nvSpPr>
          <p:cNvPr id="9" name="object 6"/>
          <p:cNvSpPr/>
          <p:nvPr/>
        </p:nvSpPr>
        <p:spPr>
          <a:xfrm flipV="1">
            <a:off x="5485764" y="5074922"/>
            <a:ext cx="1829435" cy="45719"/>
          </a:xfrm>
          <a:custGeom>
            <a:avLst/>
            <a:gdLst/>
            <a:ahLst/>
            <a:cxnLst/>
            <a:rect l="l" t="t" r="r" b="b"/>
            <a:pathLst>
              <a:path w="1829434">
                <a:moveTo>
                  <a:pt x="0" y="0"/>
                </a:moveTo>
                <a:lnTo>
                  <a:pt x="1829180" y="0"/>
                </a:lnTo>
              </a:path>
            </a:pathLst>
          </a:custGeom>
          <a:ln w="35051">
            <a:solidFill>
              <a:srgbClr val="D3EBEB"/>
            </a:solidFill>
          </a:ln>
        </p:spPr>
        <p:txBody>
          <a:bodyPr wrap="square" lIns="0" tIns="0" rIns="0" bIns="0" rtlCol="0"/>
          <a:lstStyle/>
          <a:p>
            <a:pPr defTabSz="342900"/>
            <a:endParaRPr>
              <a:solidFill>
                <a:srgbClr val="474747"/>
              </a:solidFill>
            </a:endParaRPr>
          </a:p>
        </p:txBody>
      </p:sp>
      <p:sp>
        <p:nvSpPr>
          <p:cNvPr id="10" name="object 7"/>
          <p:cNvSpPr/>
          <p:nvPr/>
        </p:nvSpPr>
        <p:spPr>
          <a:xfrm flipV="1">
            <a:off x="7314943" y="5074922"/>
            <a:ext cx="1828164" cy="45719"/>
          </a:xfrm>
          <a:custGeom>
            <a:avLst/>
            <a:gdLst/>
            <a:ahLst/>
            <a:cxnLst/>
            <a:rect l="l" t="t" r="r" b="b"/>
            <a:pathLst>
              <a:path w="1828165">
                <a:moveTo>
                  <a:pt x="0" y="0"/>
                </a:moveTo>
                <a:lnTo>
                  <a:pt x="1827784" y="0"/>
                </a:lnTo>
              </a:path>
            </a:pathLst>
          </a:custGeom>
          <a:ln w="35051">
            <a:solidFill>
              <a:srgbClr val="00B0AF"/>
            </a:solidFill>
          </a:ln>
        </p:spPr>
        <p:txBody>
          <a:bodyPr wrap="square" lIns="0" tIns="0" rIns="0" bIns="0" rtlCol="0"/>
          <a:lstStyle/>
          <a:p>
            <a:pPr defTabSz="342900"/>
            <a:endParaRPr>
              <a:solidFill>
                <a:srgbClr val="474747"/>
              </a:solidFill>
            </a:endParaRPr>
          </a:p>
        </p:txBody>
      </p:sp>
      <p:pic>
        <p:nvPicPr>
          <p:cNvPr id="17" name="Picture 16">
            <a:extLst>
              <a:ext uri="{FF2B5EF4-FFF2-40B4-BE49-F238E27FC236}">
                <a16:creationId xmlns:a16="http://schemas.microsoft.com/office/drawing/2014/main" id="{BA72DCFB-9E13-42E7-AC5E-3BF29AAD39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Title 6">
            <a:extLst>
              <a:ext uri="{FF2B5EF4-FFF2-40B4-BE49-F238E27FC236}">
                <a16:creationId xmlns:a16="http://schemas.microsoft.com/office/drawing/2014/main" id="{41B7F13C-F1A4-4F42-9982-F067E55DED6E}"/>
              </a:ext>
            </a:extLst>
          </p:cNvPr>
          <p:cNvSpPr txBox="1">
            <a:spLocks/>
          </p:cNvSpPr>
          <p:nvPr/>
        </p:nvSpPr>
        <p:spPr>
          <a:xfrm>
            <a:off x="251520" y="419478"/>
            <a:ext cx="4122132" cy="3343272"/>
          </a:xfrm>
          <a:prstGeom prst="rect">
            <a:avLst/>
          </a:prstGeom>
        </p:spPr>
        <p:txBody>
          <a:bodyPr vert="horz" lIns="34290" tIns="17145" rIns="34290" bIns="17145" rtlCol="0" anchor="ctr">
            <a:norm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defTabSz="342900" eaLnBrk="1" hangingPunct="1">
              <a:lnSpc>
                <a:spcPct val="90000"/>
              </a:lnSpc>
            </a:pPr>
            <a:r>
              <a:rPr lang="en-US" sz="4988" dirty="0">
                <a:solidFill>
                  <a:srgbClr val="000000">
                    <a:lumMod val="65000"/>
                    <a:lumOff val="35000"/>
                  </a:srgbClr>
                </a:solidFill>
                <a:latin typeface="Gill Sans"/>
                <a:ea typeface="ヒラギノ角ゴ ProN W3"/>
              </a:rPr>
              <a:t>American Traveler Sentiment</a:t>
            </a:r>
          </a:p>
        </p:txBody>
      </p:sp>
      <p:sp>
        <p:nvSpPr>
          <p:cNvPr id="19" name="Content Placeholder 7">
            <a:extLst>
              <a:ext uri="{FF2B5EF4-FFF2-40B4-BE49-F238E27FC236}">
                <a16:creationId xmlns:a16="http://schemas.microsoft.com/office/drawing/2014/main" id="{20535612-1631-4E4F-8FCE-30AA966A4993}"/>
              </a:ext>
            </a:extLst>
          </p:cNvPr>
          <p:cNvSpPr txBox="1">
            <a:spLocks/>
          </p:cNvSpPr>
          <p:nvPr/>
        </p:nvSpPr>
        <p:spPr>
          <a:xfrm>
            <a:off x="1007604" y="3014288"/>
            <a:ext cx="2112401" cy="1193869"/>
          </a:xfrm>
          <a:prstGeom prst="rect">
            <a:avLst/>
          </a:prstGeom>
        </p:spPr>
        <p:txBody>
          <a:bodyPr vert="horz" lIns="34290" tIns="17145" rIns="34290" bIns="17145" rtlCol="0" anchor="ctr">
            <a:normAutofit/>
          </a:bodyPr>
          <a:lstStyle>
            <a:lvl1pPr marL="0" indent="0" algn="ctr" rtl="0" eaLnBrk="0" fontAlgn="base" hangingPunct="0">
              <a:spcBef>
                <a:spcPct val="0"/>
              </a:spcBef>
              <a:spcAft>
                <a:spcPct val="0"/>
              </a:spcAft>
              <a:buNone/>
              <a:defRPr sz="2400" kern="1200">
                <a:solidFill>
                  <a:schemeClr val="tx1"/>
                </a:solidFill>
                <a:latin typeface="+mn-lt"/>
                <a:ea typeface="+mn-ea"/>
                <a:cs typeface="+mn-cs"/>
                <a:sym typeface="Gill Sans" pitchFamily="6" charset="0"/>
              </a:defRPr>
            </a:lvl1pPr>
            <a:lvl2pPr marL="457200" indent="0" algn="ctr" rtl="0" eaLnBrk="0" fontAlgn="base" hangingPunct="0">
              <a:spcBef>
                <a:spcPct val="0"/>
              </a:spcBef>
              <a:spcAft>
                <a:spcPct val="0"/>
              </a:spcAft>
              <a:buNone/>
              <a:defRPr sz="2000" kern="1200">
                <a:solidFill>
                  <a:schemeClr val="tx1"/>
                </a:solidFill>
                <a:latin typeface="+mn-lt"/>
                <a:ea typeface="+mn-ea"/>
                <a:cs typeface="+mn-cs"/>
                <a:sym typeface="Gill Sans" pitchFamily="6" charset="0"/>
              </a:defRPr>
            </a:lvl2pPr>
            <a:lvl3pPr marL="914400" indent="0" algn="ctr" rtl="0" eaLnBrk="0" fontAlgn="base" hangingPunct="0">
              <a:spcBef>
                <a:spcPct val="0"/>
              </a:spcBef>
              <a:spcAft>
                <a:spcPct val="0"/>
              </a:spcAft>
              <a:buNone/>
              <a:defRPr sz="1800" kern="1200">
                <a:solidFill>
                  <a:schemeClr val="tx1"/>
                </a:solidFill>
                <a:latin typeface="+mn-lt"/>
                <a:ea typeface="+mn-ea"/>
                <a:cs typeface="+mn-cs"/>
                <a:sym typeface="Gill Sans" pitchFamily="6" charset="0"/>
              </a:defRPr>
            </a:lvl3pPr>
            <a:lvl4pPr marL="1371600" indent="0" algn="ctr" rtl="0" eaLnBrk="0" fontAlgn="base" hangingPunct="0">
              <a:spcBef>
                <a:spcPct val="0"/>
              </a:spcBef>
              <a:spcAft>
                <a:spcPct val="0"/>
              </a:spcAft>
              <a:buNone/>
              <a:defRPr sz="1600" kern="1200">
                <a:solidFill>
                  <a:schemeClr val="tx1"/>
                </a:solidFill>
                <a:latin typeface="+mn-lt"/>
                <a:ea typeface="+mn-ea"/>
                <a:cs typeface="+mn-cs"/>
                <a:sym typeface="Gill Sans" pitchFamily="6" charset="0"/>
              </a:defRPr>
            </a:lvl4pPr>
            <a:lvl5pPr marL="1828800" indent="0" algn="ctr" rtl="0" eaLnBrk="0" fontAlgn="base" hangingPunct="0">
              <a:spcBef>
                <a:spcPct val="0"/>
              </a:spcBef>
              <a:spcAft>
                <a:spcPct val="0"/>
              </a:spcAft>
              <a:buNone/>
              <a:defRPr sz="1600" kern="1200">
                <a:solidFill>
                  <a:schemeClr val="tx1"/>
                </a:solidFill>
                <a:latin typeface="+mn-lt"/>
                <a:ea typeface="+mn-ea"/>
                <a:cs typeface="+mn-cs"/>
                <a:sym typeface="Gill Sans" pitchFamily="6" charset="0"/>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defTabSz="342900" eaLnBrk="1" hangingPunct="1">
              <a:lnSpc>
                <a:spcPct val="90000"/>
              </a:lnSpc>
              <a:spcBef>
                <a:spcPts val="375"/>
              </a:spcBef>
            </a:pPr>
            <a:r>
              <a:rPr lang="en-US" sz="2100" dirty="0">
                <a:solidFill>
                  <a:srgbClr val="000000">
                    <a:lumMod val="75000"/>
                    <a:lumOff val="25000"/>
                  </a:srgbClr>
                </a:solidFill>
                <a:latin typeface="Gill Sans"/>
                <a:ea typeface="ヒラギノ角ゴ ProN W3"/>
              </a:rPr>
              <a:t>October 2017</a:t>
            </a:r>
          </a:p>
        </p:txBody>
      </p:sp>
    </p:spTree>
    <p:extLst>
      <p:ext uri="{BB962C8B-B14F-4D97-AF65-F5344CB8AC3E}">
        <p14:creationId xmlns:p14="http://schemas.microsoft.com/office/powerpoint/2010/main" val="16897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A4DAD-A5F1-4F13-A388-463F2BB48006}"/>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80901" y="978573"/>
            <a:ext cx="1960976" cy="3977121"/>
          </a:xfrm>
          <a:prstGeom prst="rect">
            <a:avLst/>
          </a:prstGeom>
        </p:spPr>
      </p:pic>
      <p:pic>
        <p:nvPicPr>
          <p:cNvPr id="3" name="Picture 2">
            <a:extLst>
              <a:ext uri="{FF2B5EF4-FFF2-40B4-BE49-F238E27FC236}">
                <a16:creationId xmlns:a16="http://schemas.microsoft.com/office/drawing/2014/main" id="{54AC485B-D140-482C-B201-71732750DC6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9805" y="1023207"/>
            <a:ext cx="2690057" cy="3951810"/>
          </a:xfrm>
          <a:prstGeom prst="rect">
            <a:avLst/>
          </a:prstGeom>
        </p:spPr>
      </p:pic>
      <p:sp>
        <p:nvSpPr>
          <p:cNvPr id="4" name="Rectangle 3"/>
          <p:cNvSpPr>
            <a:spLocks/>
          </p:cNvSpPr>
          <p:nvPr/>
        </p:nvSpPr>
        <p:spPr bwMode="auto">
          <a:xfrm>
            <a:off x="344281" y="131501"/>
            <a:ext cx="8502572" cy="738664"/>
          </a:xfrm>
          <a:prstGeom prst="rect">
            <a:avLst/>
          </a:prstGeom>
          <a:noFill/>
          <a:ln w="9525">
            <a:noFill/>
            <a:miter lim="800000"/>
            <a:headEnd/>
            <a:tailEnd/>
          </a:ln>
        </p:spPr>
        <p:txBody>
          <a:bodyPr wrap="square" lIns="0" tIns="0" rIns="0" bIns="0" anchor="ctr">
            <a:spAutoFit/>
          </a:bodyPr>
          <a:lstStyle/>
          <a:p>
            <a:pPr defTabSz="342900"/>
            <a:r>
              <a:rPr lang="en-US" altLang="en-US" sz="2775" b="1" dirty="0">
                <a:solidFill>
                  <a:srgbClr val="000000">
                    <a:lumMod val="75000"/>
                    <a:lumOff val="25000"/>
                  </a:srgbClr>
                </a:solidFill>
                <a:latin typeface="Tw Cen MT" panose="020B0602020104020603" pitchFamily="34" charset="0"/>
              </a:rPr>
              <a:t>Current Leisure Travel  Optimism</a:t>
            </a:r>
          </a:p>
          <a:p>
            <a:pPr defTabSz="342900"/>
            <a:r>
              <a:rPr lang="en-US" altLang="en-US" sz="2025" b="1" dirty="0">
                <a:solidFill>
                  <a:srgbClr val="000000">
                    <a:lumMod val="75000"/>
                    <a:lumOff val="25000"/>
                  </a:srgbClr>
                </a:solidFill>
                <a:latin typeface="Corbel" panose="020B0503020204020204" pitchFamily="34" charset="0"/>
              </a:rPr>
              <a:t>Trips &amp; Spending </a:t>
            </a:r>
            <a:r>
              <a:rPr lang="en-US" altLang="en-US" sz="1650" b="1" dirty="0">
                <a:solidFill>
                  <a:srgbClr val="000000">
                    <a:lumMod val="75000"/>
                    <a:lumOff val="25000"/>
                  </a:srgbClr>
                </a:solidFill>
                <a:latin typeface="Corbel" panose="020B0503020204020204" pitchFamily="34" charset="0"/>
              </a:rPr>
              <a:t>(Next 12 Months)</a:t>
            </a:r>
          </a:p>
        </p:txBody>
      </p:sp>
      <p:pic>
        <p:nvPicPr>
          <p:cNvPr id="7" name="Picture 1" descr="da-logo-opt-4">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6560" y="4483105"/>
            <a:ext cx="2275840" cy="4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598734" y="1216253"/>
            <a:ext cx="2515051" cy="540060"/>
          </a:xfrm>
          <a:prstGeom prst="rect">
            <a:avLst/>
          </a:prstGeom>
          <a:solidFill>
            <a:srgbClr val="1697B0">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
        <p:nvSpPr>
          <p:cNvPr id="8" name="Rectangle 7"/>
          <p:cNvSpPr/>
          <p:nvPr/>
        </p:nvSpPr>
        <p:spPr bwMode="auto">
          <a:xfrm>
            <a:off x="606010" y="3104515"/>
            <a:ext cx="2515051" cy="466346"/>
          </a:xfrm>
          <a:prstGeom prst="rect">
            <a:avLst/>
          </a:prstGeom>
          <a:solidFill>
            <a:srgbClr val="1697B0">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661687" y="1202011"/>
            <a:ext cx="2244127" cy="540060"/>
          </a:xfrm>
          <a:prstGeom prst="rect">
            <a:avLst/>
          </a:prstGeom>
          <a:solidFill>
            <a:srgbClr val="1697B0">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3661688" y="3084807"/>
            <a:ext cx="2268252" cy="466763"/>
          </a:xfrm>
          <a:prstGeom prst="rect">
            <a:avLst/>
          </a:prstGeom>
          <a:solidFill>
            <a:srgbClr val="1697B0">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pic>
        <p:nvPicPr>
          <p:cNvPr id="12" name="Picture 11">
            <a:extLst>
              <a:ext uri="{FF2B5EF4-FFF2-40B4-BE49-F238E27FC236}">
                <a16:creationId xmlns:a16="http://schemas.microsoft.com/office/drawing/2014/main" id="{7E60730A-A2CB-455E-B4C0-21396FF8B2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9227" y="1630075"/>
            <a:ext cx="697857" cy="313716"/>
          </a:xfrm>
          <a:prstGeom prst="rect">
            <a:avLst/>
          </a:prstGeom>
        </p:spPr>
      </p:pic>
      <p:pic>
        <p:nvPicPr>
          <p:cNvPr id="13" name="Picture 12">
            <a:extLst>
              <a:ext uri="{FF2B5EF4-FFF2-40B4-BE49-F238E27FC236}">
                <a16:creationId xmlns:a16="http://schemas.microsoft.com/office/drawing/2014/main" id="{8B131ECD-B6D8-45F1-80DF-D18A9A4B24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262" y="1977684"/>
            <a:ext cx="1222851" cy="364935"/>
          </a:xfrm>
          <a:prstGeom prst="rect">
            <a:avLst/>
          </a:prstGeom>
        </p:spPr>
      </p:pic>
      <p:pic>
        <p:nvPicPr>
          <p:cNvPr id="14" name="Picture 13">
            <a:extLst>
              <a:ext uri="{FF2B5EF4-FFF2-40B4-BE49-F238E27FC236}">
                <a16:creationId xmlns:a16="http://schemas.microsoft.com/office/drawing/2014/main" id="{70CE8114-9FF5-45B9-ADBC-45C2EB4FD0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3367" y="2516535"/>
            <a:ext cx="1542969" cy="364935"/>
          </a:xfrm>
          <a:prstGeom prst="rect">
            <a:avLst/>
          </a:prstGeom>
        </p:spPr>
      </p:pic>
      <p:pic>
        <p:nvPicPr>
          <p:cNvPr id="15" name="Picture 14">
            <a:extLst>
              <a:ext uri="{FF2B5EF4-FFF2-40B4-BE49-F238E27FC236}">
                <a16:creationId xmlns:a16="http://schemas.microsoft.com/office/drawing/2014/main" id="{AEC75BBC-5BAB-44D8-9697-C7D1C5C01F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05326" y="3076664"/>
            <a:ext cx="1120413" cy="390544"/>
          </a:xfrm>
          <a:prstGeom prst="rect">
            <a:avLst/>
          </a:prstGeom>
        </p:spPr>
      </p:pic>
    </p:spTree>
    <p:extLst>
      <p:ext uri="{BB962C8B-B14F-4D97-AF65-F5344CB8AC3E}">
        <p14:creationId xmlns:p14="http://schemas.microsoft.com/office/powerpoint/2010/main" val="144941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0ABC02C-FCE8-4044-A893-7C233433ED37}"/>
              </a:ext>
            </a:extLst>
          </p:cNvPr>
          <p:cNvGraphicFramePr>
            <a:graphicFrameLocks/>
          </p:cNvGraphicFramePr>
          <p:nvPr>
            <p:extLst>
              <p:ext uri="{D42A27DB-BD31-4B8C-83A1-F6EECF244321}">
                <p14:modId xmlns:p14="http://schemas.microsoft.com/office/powerpoint/2010/main" val="1282593323"/>
              </p:ext>
            </p:extLst>
          </p:nvPr>
        </p:nvGraphicFramePr>
        <p:xfrm>
          <a:off x="497174" y="764630"/>
          <a:ext cx="8149652"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Rectangle 3"/>
          <p:cNvSpPr>
            <a:spLocks/>
          </p:cNvSpPr>
          <p:nvPr/>
        </p:nvSpPr>
        <p:spPr bwMode="auto">
          <a:xfrm>
            <a:off x="305526" y="183415"/>
            <a:ext cx="70316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2700" b="1" dirty="0">
                <a:solidFill>
                  <a:srgbClr val="000000">
                    <a:lumMod val="75000"/>
                    <a:lumOff val="25000"/>
                  </a:srgbClr>
                </a:solidFill>
                <a:latin typeface="Corbel" panose="020B0503020204020204" pitchFamily="34" charset="0"/>
              </a:rPr>
              <a:t>Impediments to Travel: Airfare is Too Expensive</a:t>
            </a:r>
            <a:endParaRPr lang="en-US" altLang="en-US" sz="2700" b="1" dirty="0">
              <a:solidFill>
                <a:srgbClr val="000000">
                  <a:lumMod val="75000"/>
                  <a:lumOff val="25000"/>
                </a:srgbClr>
              </a:solidFill>
              <a:latin typeface="Corbel" panose="020B0503020204020204" pitchFamily="34" charset="0"/>
              <a:sym typeface="Lato Light" charset="0"/>
            </a:endParaRPr>
          </a:p>
        </p:txBody>
      </p:sp>
      <p:sp>
        <p:nvSpPr>
          <p:cNvPr id="9221" name="TextBox 16"/>
          <p:cNvSpPr txBox="1">
            <a:spLocks noChangeArrowheads="1"/>
          </p:cNvSpPr>
          <p:nvPr/>
        </p:nvSpPr>
        <p:spPr bwMode="auto">
          <a:xfrm>
            <a:off x="3950931" y="4579211"/>
            <a:ext cx="16337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900" i="1" dirty="0"/>
              <a:t>Percent of Leisure Travelers</a:t>
            </a:r>
          </a:p>
        </p:txBody>
      </p:sp>
      <p:pic>
        <p:nvPicPr>
          <p:cNvPr id="9" name="Picture 7" descr="DA logo MS Offic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285" y="470148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16505" y="4800207"/>
            <a:ext cx="5739541" cy="307777"/>
          </a:xfrm>
          <a:prstGeom prst="rect">
            <a:avLst/>
          </a:prstGeom>
        </p:spPr>
        <p:txBody>
          <a:bodyPr lIns="91438" tIns="45719" rIns="91438" bIns="45719"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defTabSz="342900"/>
            <a:r>
              <a:rPr lang="en-US" sz="750" dirty="0">
                <a:solidFill>
                  <a:srgbClr val="F47920"/>
                </a:solidFill>
                <a:latin typeface="Corbel" panose="020B0503020204020204" pitchFamily="34" charset="0"/>
                <a:ea typeface="ヒラギノ角ゴ ProN W3"/>
              </a:rPr>
              <a:t>The State of the American Traveler, Traveler Segments Edition, Destination Analysts, Inc.  Fall 2017</a:t>
            </a:r>
          </a:p>
        </p:txBody>
      </p:sp>
      <p:sp>
        <p:nvSpPr>
          <p:cNvPr id="2" name="Oval 1"/>
          <p:cNvSpPr/>
          <p:nvPr/>
        </p:nvSpPr>
        <p:spPr bwMode="auto">
          <a:xfrm>
            <a:off x="8108982" y="2337670"/>
            <a:ext cx="402297" cy="306088"/>
          </a:xfrm>
          <a:prstGeom prst="ellipse">
            <a:avLst/>
          </a:prstGeom>
          <a:noFill/>
          <a:ln w="38100" cap="flat" cmpd="sng" algn="ctr">
            <a:solidFill>
              <a:schemeClr val="accent1"/>
            </a:solid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cxnSp>
        <p:nvCxnSpPr>
          <p:cNvPr id="11" name="Straight Arrow Connector 10"/>
          <p:cNvCxnSpPr>
            <a:cxnSpLocks/>
          </p:cNvCxnSpPr>
          <p:nvPr/>
        </p:nvCxnSpPr>
        <p:spPr bwMode="auto">
          <a:xfrm>
            <a:off x="1763688" y="950320"/>
            <a:ext cx="2862318" cy="1270391"/>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cxnSpLocks/>
          </p:cNvCxnSpPr>
          <p:nvPr/>
        </p:nvCxnSpPr>
        <p:spPr bwMode="auto">
          <a:xfrm>
            <a:off x="4845221" y="2222875"/>
            <a:ext cx="3132348" cy="54006"/>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6098F210-6810-47F1-B5F0-5749CBC744FB}"/>
              </a:ext>
            </a:extLst>
          </p:cNvPr>
          <p:cNvSpPr/>
          <p:nvPr/>
        </p:nvSpPr>
        <p:spPr bwMode="auto">
          <a:xfrm>
            <a:off x="4302931" y="816555"/>
            <a:ext cx="377081" cy="3602352"/>
          </a:xfrm>
          <a:prstGeom prst="rect">
            <a:avLst/>
          </a:prstGeom>
          <a:solidFill>
            <a:srgbClr val="F25623">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610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BAA94FC-B103-42C5-B529-178067233755}"/>
              </a:ext>
            </a:extLst>
          </p:cNvPr>
          <p:cNvGraphicFramePr>
            <a:graphicFrameLocks/>
          </p:cNvGraphicFramePr>
          <p:nvPr>
            <p:extLst>
              <p:ext uri="{D42A27DB-BD31-4B8C-83A1-F6EECF244321}">
                <p14:modId xmlns:p14="http://schemas.microsoft.com/office/powerpoint/2010/main" val="1419641963"/>
              </p:ext>
            </p:extLst>
          </p:nvPr>
        </p:nvGraphicFramePr>
        <p:xfrm>
          <a:off x="467544" y="816556"/>
          <a:ext cx="8235915" cy="3564389"/>
        </p:xfrm>
        <a:graphic>
          <a:graphicData uri="http://schemas.openxmlformats.org/drawingml/2006/chart">
            <c:chart xmlns:c="http://schemas.openxmlformats.org/drawingml/2006/chart" xmlns:r="http://schemas.openxmlformats.org/officeDocument/2006/relationships" r:id="rId2"/>
          </a:graphicData>
        </a:graphic>
      </p:graphicFrame>
      <p:sp>
        <p:nvSpPr>
          <p:cNvPr id="9220" name="Rectangle 3"/>
          <p:cNvSpPr>
            <a:spLocks/>
          </p:cNvSpPr>
          <p:nvPr/>
        </p:nvSpPr>
        <p:spPr bwMode="auto">
          <a:xfrm>
            <a:off x="305526" y="183415"/>
            <a:ext cx="57597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2700" b="1" dirty="0">
                <a:solidFill>
                  <a:srgbClr val="000000">
                    <a:lumMod val="65000"/>
                    <a:lumOff val="35000"/>
                  </a:srgbClr>
                </a:solidFill>
                <a:latin typeface="Corbel" panose="020B0503020204020204" pitchFamily="34" charset="0"/>
              </a:rPr>
              <a:t>Impediments to Travel: Gasoline Prices</a:t>
            </a:r>
            <a:endParaRPr lang="en-US" altLang="en-US" sz="2700" b="1" dirty="0">
              <a:solidFill>
                <a:srgbClr val="000000">
                  <a:lumMod val="65000"/>
                  <a:lumOff val="35000"/>
                </a:srgbClr>
              </a:solidFill>
              <a:latin typeface="Corbel" panose="020B0503020204020204" pitchFamily="34" charset="0"/>
              <a:sym typeface="Lato Light" charset="0"/>
            </a:endParaRPr>
          </a:p>
        </p:txBody>
      </p:sp>
      <p:sp>
        <p:nvSpPr>
          <p:cNvPr id="9221" name="TextBox 16"/>
          <p:cNvSpPr txBox="1">
            <a:spLocks noChangeArrowheads="1"/>
          </p:cNvSpPr>
          <p:nvPr/>
        </p:nvSpPr>
        <p:spPr bwMode="auto">
          <a:xfrm>
            <a:off x="3950931" y="4579211"/>
            <a:ext cx="16337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900" i="1" dirty="0"/>
              <a:t>Percent of Leisure Travelers</a:t>
            </a:r>
          </a:p>
        </p:txBody>
      </p:sp>
      <p:pic>
        <p:nvPicPr>
          <p:cNvPr id="9" name="Picture 7" descr="DA logo MS Offic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285" y="470148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16505" y="4800207"/>
            <a:ext cx="5739541" cy="307777"/>
          </a:xfrm>
          <a:prstGeom prst="rect">
            <a:avLst/>
          </a:prstGeom>
        </p:spPr>
        <p:txBody>
          <a:bodyPr lIns="91438" tIns="45719" rIns="91438" bIns="45719"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defTabSz="342900"/>
            <a:r>
              <a:rPr lang="en-US" sz="750" dirty="0">
                <a:solidFill>
                  <a:srgbClr val="F47920"/>
                </a:solidFill>
                <a:latin typeface="Corbel" panose="020B0503020204020204" pitchFamily="34" charset="0"/>
                <a:ea typeface="ヒラギノ角ゴ ProN W3"/>
              </a:rPr>
              <a:t>The State of the American Traveler, Traveler Segments Edition, Destination Analysts, Inc.  Fall 2017</a:t>
            </a:r>
          </a:p>
        </p:txBody>
      </p:sp>
      <p:sp>
        <p:nvSpPr>
          <p:cNvPr id="17" name="Rectangle 16">
            <a:extLst>
              <a:ext uri="{FF2B5EF4-FFF2-40B4-BE49-F238E27FC236}">
                <a16:creationId xmlns:a16="http://schemas.microsoft.com/office/drawing/2014/main" id="{99F9D902-18C3-40A7-BE35-941D66A4F794}"/>
              </a:ext>
            </a:extLst>
          </p:cNvPr>
          <p:cNvSpPr/>
          <p:nvPr/>
        </p:nvSpPr>
        <p:spPr bwMode="auto">
          <a:xfrm>
            <a:off x="5112060" y="870561"/>
            <a:ext cx="377081" cy="3510383"/>
          </a:xfrm>
          <a:prstGeom prst="rect">
            <a:avLst/>
          </a:prstGeom>
          <a:solidFill>
            <a:srgbClr val="F25623">
              <a:alpha val="17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
        <p:nvSpPr>
          <p:cNvPr id="13" name="Oval 12"/>
          <p:cNvSpPr/>
          <p:nvPr/>
        </p:nvSpPr>
        <p:spPr bwMode="auto">
          <a:xfrm>
            <a:off x="8172400" y="2787774"/>
            <a:ext cx="402297" cy="306088"/>
          </a:xfrm>
          <a:prstGeom prst="ellipse">
            <a:avLst/>
          </a:prstGeom>
          <a:noFill/>
          <a:ln w="38100" cap="flat" cmpd="sng" algn="ctr">
            <a:solidFill>
              <a:schemeClr val="accent1"/>
            </a:solid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cxnSp>
        <p:nvCxnSpPr>
          <p:cNvPr id="14" name="Straight Arrow Connector 13"/>
          <p:cNvCxnSpPr>
            <a:cxnSpLocks/>
          </p:cNvCxnSpPr>
          <p:nvPr/>
        </p:nvCxnSpPr>
        <p:spPr bwMode="auto">
          <a:xfrm>
            <a:off x="1763688" y="950320"/>
            <a:ext cx="2862318" cy="1270391"/>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p:cNvCxnSpPr>
          <p:nvPr/>
        </p:nvCxnSpPr>
        <p:spPr bwMode="auto">
          <a:xfrm flipV="1">
            <a:off x="5125320" y="2787773"/>
            <a:ext cx="3060340" cy="2447"/>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41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2CE77A0-BF16-452B-AB06-5D59C0FFA64B}"/>
              </a:ext>
            </a:extLst>
          </p:cNvPr>
          <p:cNvGraphicFramePr>
            <a:graphicFrameLocks/>
          </p:cNvGraphicFramePr>
          <p:nvPr>
            <p:extLst>
              <p:ext uri="{D42A27DB-BD31-4B8C-83A1-F6EECF244321}">
                <p14:modId xmlns:p14="http://schemas.microsoft.com/office/powerpoint/2010/main" val="3444101256"/>
              </p:ext>
            </p:extLst>
          </p:nvPr>
        </p:nvGraphicFramePr>
        <p:xfrm>
          <a:off x="556697" y="789552"/>
          <a:ext cx="8019891" cy="3637112"/>
        </p:xfrm>
        <a:graphic>
          <a:graphicData uri="http://schemas.openxmlformats.org/drawingml/2006/chart">
            <c:chart xmlns:c="http://schemas.openxmlformats.org/drawingml/2006/chart" xmlns:r="http://schemas.openxmlformats.org/officeDocument/2006/relationships" r:id="rId2"/>
          </a:graphicData>
        </a:graphic>
      </p:graphicFrame>
      <p:sp>
        <p:nvSpPr>
          <p:cNvPr id="9220" name="Rectangle 3"/>
          <p:cNvSpPr>
            <a:spLocks/>
          </p:cNvSpPr>
          <p:nvPr/>
        </p:nvSpPr>
        <p:spPr bwMode="auto">
          <a:xfrm>
            <a:off x="305526" y="183415"/>
            <a:ext cx="61828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2700" b="1" dirty="0">
                <a:solidFill>
                  <a:srgbClr val="000000">
                    <a:lumMod val="75000"/>
                    <a:lumOff val="25000"/>
                  </a:srgbClr>
                </a:solidFill>
                <a:latin typeface="Corbel" panose="020B0503020204020204" pitchFamily="34" charset="0"/>
              </a:rPr>
              <a:t>Impediments to Travel: Personal Finances</a:t>
            </a:r>
            <a:endParaRPr lang="en-US" altLang="en-US" sz="2700" b="1" dirty="0">
              <a:solidFill>
                <a:srgbClr val="000000">
                  <a:lumMod val="75000"/>
                  <a:lumOff val="25000"/>
                </a:srgbClr>
              </a:solidFill>
              <a:latin typeface="Corbel" panose="020B0503020204020204" pitchFamily="34" charset="0"/>
              <a:sym typeface="Lato Light" charset="0"/>
            </a:endParaRPr>
          </a:p>
        </p:txBody>
      </p:sp>
      <p:sp>
        <p:nvSpPr>
          <p:cNvPr id="9221" name="TextBox 16"/>
          <p:cNvSpPr txBox="1">
            <a:spLocks noChangeArrowheads="1"/>
          </p:cNvSpPr>
          <p:nvPr/>
        </p:nvSpPr>
        <p:spPr bwMode="auto">
          <a:xfrm>
            <a:off x="3950931" y="4579211"/>
            <a:ext cx="16337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600">
                <a:solidFill>
                  <a:srgbClr val="000000"/>
                </a:solidFill>
                <a:latin typeface="Gill Sans" pitchFamily="6" charset="0"/>
                <a:ea typeface="ヒラギノ角ゴ ProN W3" pitchFamily="6" charset="-128"/>
                <a:sym typeface="Gill Sans" pitchFamily="6" charset="0"/>
              </a:defRPr>
            </a:lvl1pPr>
            <a:lvl2pPr marL="742950" indent="-285750">
              <a:defRPr sz="5600">
                <a:solidFill>
                  <a:srgbClr val="000000"/>
                </a:solidFill>
                <a:latin typeface="Gill Sans" pitchFamily="6" charset="0"/>
                <a:ea typeface="ヒラギノ角ゴ ProN W3" pitchFamily="6" charset="-128"/>
                <a:sym typeface="Gill Sans" pitchFamily="6" charset="0"/>
              </a:defRPr>
            </a:lvl2pPr>
            <a:lvl3pPr marL="1143000" indent="-228600">
              <a:defRPr sz="5600">
                <a:solidFill>
                  <a:srgbClr val="000000"/>
                </a:solidFill>
                <a:latin typeface="Gill Sans" pitchFamily="6" charset="0"/>
                <a:ea typeface="ヒラギノ角ゴ ProN W3" pitchFamily="6" charset="-128"/>
                <a:sym typeface="Gill Sans" pitchFamily="6" charset="0"/>
              </a:defRPr>
            </a:lvl3pPr>
            <a:lvl4pPr marL="1600200" indent="-228600">
              <a:defRPr sz="5600">
                <a:solidFill>
                  <a:srgbClr val="000000"/>
                </a:solidFill>
                <a:latin typeface="Gill Sans" pitchFamily="6" charset="0"/>
                <a:ea typeface="ヒラギノ角ゴ ProN W3" pitchFamily="6" charset="-128"/>
                <a:sym typeface="Gill Sans" pitchFamily="6" charset="0"/>
              </a:defRPr>
            </a:lvl4pPr>
            <a:lvl5pPr marL="2057400" indent="-22860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defTabSz="342900"/>
            <a:r>
              <a:rPr lang="en-US" altLang="en-US" sz="900" i="1" dirty="0"/>
              <a:t>Percent of Leisure Travelers</a:t>
            </a:r>
          </a:p>
        </p:txBody>
      </p:sp>
      <p:pic>
        <p:nvPicPr>
          <p:cNvPr id="9" name="Picture 7" descr="DA logo MS Offic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285" y="470148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16505" y="4800207"/>
            <a:ext cx="5739541" cy="307777"/>
          </a:xfrm>
          <a:prstGeom prst="rect">
            <a:avLst/>
          </a:prstGeom>
        </p:spPr>
        <p:txBody>
          <a:bodyPr lIns="91438" tIns="45719" rIns="91438" bIns="45719" anchor="b">
            <a:no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defTabSz="342900"/>
            <a:r>
              <a:rPr lang="en-US" sz="750" dirty="0">
                <a:solidFill>
                  <a:srgbClr val="F47920"/>
                </a:solidFill>
                <a:latin typeface="Corbel" panose="020B0503020204020204" pitchFamily="34" charset="0"/>
                <a:ea typeface="ヒラギノ角ゴ ProN W3"/>
              </a:rPr>
              <a:t>The State of the American Traveler, Traveler Segments Edition, Destination Analysts, Inc.  Fall 2017</a:t>
            </a:r>
          </a:p>
        </p:txBody>
      </p:sp>
      <p:sp>
        <p:nvSpPr>
          <p:cNvPr id="16" name="Rectangle 15">
            <a:extLst>
              <a:ext uri="{FF2B5EF4-FFF2-40B4-BE49-F238E27FC236}">
                <a16:creationId xmlns:a16="http://schemas.microsoft.com/office/drawing/2014/main" id="{CFCB52FD-4572-4A6D-9F9E-84FE7D1E32A9}"/>
              </a:ext>
            </a:extLst>
          </p:cNvPr>
          <p:cNvSpPr/>
          <p:nvPr/>
        </p:nvSpPr>
        <p:spPr bwMode="auto">
          <a:xfrm>
            <a:off x="3923928" y="887895"/>
            <a:ext cx="377081" cy="3546594"/>
          </a:xfrm>
          <a:prstGeom prst="rect">
            <a:avLst/>
          </a:prstGeom>
          <a:solidFill>
            <a:srgbClr val="92D050">
              <a:alpha val="35000"/>
            </a:srgbClr>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
        <p:nvSpPr>
          <p:cNvPr id="13" name="Oval 12"/>
          <p:cNvSpPr/>
          <p:nvPr/>
        </p:nvSpPr>
        <p:spPr bwMode="auto">
          <a:xfrm>
            <a:off x="8034985" y="1851670"/>
            <a:ext cx="402297" cy="306088"/>
          </a:xfrm>
          <a:prstGeom prst="ellipse">
            <a:avLst/>
          </a:prstGeom>
          <a:noFill/>
          <a:ln w="38100" cap="flat" cmpd="sng" algn="ctr">
            <a:solidFill>
              <a:schemeClr val="accent1"/>
            </a:solid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cxnSp>
        <p:nvCxnSpPr>
          <p:cNvPr id="14" name="Straight Arrow Connector 13"/>
          <p:cNvCxnSpPr>
            <a:cxnSpLocks/>
          </p:cNvCxnSpPr>
          <p:nvPr/>
        </p:nvCxnSpPr>
        <p:spPr bwMode="auto">
          <a:xfrm>
            <a:off x="1547664" y="819909"/>
            <a:ext cx="2160240" cy="815737"/>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cxnSpLocks/>
          </p:cNvCxnSpPr>
          <p:nvPr/>
        </p:nvCxnSpPr>
        <p:spPr bwMode="auto">
          <a:xfrm flipV="1">
            <a:off x="3950931" y="1851670"/>
            <a:ext cx="3657600" cy="0"/>
          </a:xfrm>
          <a:prstGeom prst="straightConnector1">
            <a:avLst/>
          </a:prstGeom>
          <a:blipFill dpi="0" rotWithShape="0">
            <a:blip r:embed="rId4"/>
            <a:srcRect/>
            <a:tile tx="0" ty="0" sx="100000" sy="100000" flip="none" algn="tl"/>
          </a:blip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042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a-logo-opt-4">
            <a:hlinkClick r:id="rId2"/>
            <a:extLst>
              <a:ext uri="{FF2B5EF4-FFF2-40B4-BE49-F238E27FC236}">
                <a16:creationId xmlns:a16="http://schemas.microsoft.com/office/drawing/2014/main" id="{EACD1C9F-8471-414A-8271-008C570446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237" y="4488963"/>
            <a:ext cx="2275840" cy="4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EFC4382-FA36-4C87-B8AF-89A78A1A09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2519"/>
            <a:ext cx="5991671" cy="3996444"/>
          </a:xfrm>
          <a:prstGeom prst="rect">
            <a:avLst/>
          </a:prstGeom>
        </p:spPr>
      </p:pic>
      <p:sp>
        <p:nvSpPr>
          <p:cNvPr id="2" name="TextBox 1">
            <a:extLst>
              <a:ext uri="{FF2B5EF4-FFF2-40B4-BE49-F238E27FC236}">
                <a16:creationId xmlns:a16="http://schemas.microsoft.com/office/drawing/2014/main" id="{A145EFB4-FE9E-4FF5-82D4-B7A6AF9BA9DB}"/>
              </a:ext>
            </a:extLst>
          </p:cNvPr>
          <p:cNvSpPr txBox="1"/>
          <p:nvPr/>
        </p:nvSpPr>
        <p:spPr>
          <a:xfrm>
            <a:off x="6228183" y="851831"/>
            <a:ext cx="2752893" cy="2959272"/>
          </a:xfrm>
          <a:prstGeom prst="rect">
            <a:avLst/>
          </a:prstGeom>
        </p:spPr>
        <p:txBody>
          <a:bodyPr vert="horz" lIns="34290" tIns="17145" rIns="34290" bIns="17145" rtlCol="0" anchor="ctr">
            <a:normAutofit/>
          </a:bodyPr>
          <a:lstStyle>
            <a:defPPr>
              <a:defRPr lang="en-US"/>
            </a:defPPr>
            <a:lvl1pPr algn="ctr" defTabSz="342900" eaLnBrk="1" hangingPunct="1">
              <a:lnSpc>
                <a:spcPct val="90000"/>
              </a:lnSpc>
              <a:defRPr sz="4988">
                <a:solidFill>
                  <a:srgbClr val="000000">
                    <a:lumMod val="65000"/>
                    <a:lumOff val="35000"/>
                  </a:srgbClr>
                </a:solidFill>
                <a:latin typeface="Gill Sans"/>
                <a:ea typeface="ヒラギノ角ゴ ProN W3"/>
                <a:cs typeface="+mj-cs"/>
              </a:defRPr>
            </a:lvl1pPr>
            <a:lvl2pPr algn="ctr" eaLnBrk="0" hangingPunct="0">
              <a:defRPr sz="11600">
                <a:solidFill>
                  <a:schemeClr val="tx1"/>
                </a:solidFill>
                <a:latin typeface="Gill Sans" charset="0"/>
                <a:ea typeface="ヒラギノ角ゴ ProN W3" charset="0"/>
                <a:cs typeface="ヒラギノ角ゴ ProN W3" charset="0"/>
              </a:defRPr>
            </a:lvl2pPr>
            <a:lvl3pPr algn="ctr" eaLnBrk="0" hangingPunct="0">
              <a:defRPr sz="11600">
                <a:solidFill>
                  <a:schemeClr val="tx1"/>
                </a:solidFill>
                <a:latin typeface="Gill Sans" charset="0"/>
                <a:ea typeface="ヒラギノ角ゴ ProN W3" charset="0"/>
                <a:cs typeface="ヒラギノ角ゴ ProN W3" charset="0"/>
              </a:defRPr>
            </a:lvl3pPr>
            <a:lvl4pPr algn="ctr" eaLnBrk="0" hangingPunct="0">
              <a:defRPr sz="11600">
                <a:solidFill>
                  <a:schemeClr val="tx1"/>
                </a:solidFill>
                <a:latin typeface="Gill Sans" charset="0"/>
                <a:ea typeface="ヒラギノ角ゴ ProN W3" charset="0"/>
                <a:cs typeface="ヒラギノ角ゴ ProN W3" charset="0"/>
              </a:defRPr>
            </a:lvl4pPr>
            <a:lvl5pPr algn="ctr" eaLnBrk="0" hangingPunct="0">
              <a:defRPr sz="11600">
                <a:solidFill>
                  <a:schemeClr val="tx1"/>
                </a:solidFill>
                <a:latin typeface="Gill Sans" charset="0"/>
                <a:ea typeface="ヒラギノ角ゴ ProN W3" charset="0"/>
                <a:cs typeface="ヒラギノ角ゴ ProN W3" charset="0"/>
              </a:defRPr>
            </a:lvl5pPr>
            <a:lvl6pPr marL="457200" algn="ctr" fontAlgn="base">
              <a:spcBef>
                <a:spcPct val="0"/>
              </a:spcBef>
              <a:spcAft>
                <a:spcPct val="0"/>
              </a:spcAft>
              <a:defRPr sz="11600">
                <a:solidFill>
                  <a:schemeClr val="tx1"/>
                </a:solidFill>
                <a:latin typeface="Gill Sans" charset="0"/>
                <a:ea typeface="ヒラギノ角ゴ ProN W3" charset="0"/>
                <a:cs typeface="ヒラギノ角ゴ ProN W3" charset="0"/>
              </a:defRPr>
            </a:lvl6pPr>
            <a:lvl7pPr marL="914400" algn="ctr" fontAlgn="base">
              <a:spcBef>
                <a:spcPct val="0"/>
              </a:spcBef>
              <a:spcAft>
                <a:spcPct val="0"/>
              </a:spcAft>
              <a:defRPr sz="11600">
                <a:solidFill>
                  <a:schemeClr val="tx1"/>
                </a:solidFill>
                <a:latin typeface="Gill Sans" charset="0"/>
                <a:ea typeface="ヒラギノ角ゴ ProN W3" charset="0"/>
                <a:cs typeface="ヒラギノ角ゴ ProN W3" charset="0"/>
              </a:defRPr>
            </a:lvl7pPr>
            <a:lvl8pPr marL="1371600" algn="ctr" fontAlgn="base">
              <a:spcBef>
                <a:spcPct val="0"/>
              </a:spcBef>
              <a:spcAft>
                <a:spcPct val="0"/>
              </a:spcAft>
              <a:defRPr sz="11600">
                <a:solidFill>
                  <a:schemeClr val="tx1"/>
                </a:solidFill>
                <a:latin typeface="Gill Sans" charset="0"/>
                <a:ea typeface="ヒラギノ角ゴ ProN W3" charset="0"/>
                <a:cs typeface="ヒラギノ角ゴ ProN W3" charset="0"/>
              </a:defRPr>
            </a:lvl8pPr>
            <a:lvl9pPr marL="1828800" algn="ctr" fontAlgn="base">
              <a:spcBef>
                <a:spcPct val="0"/>
              </a:spcBef>
              <a:spcAft>
                <a:spcPct val="0"/>
              </a:spcAft>
              <a:defRPr sz="11600">
                <a:solidFill>
                  <a:schemeClr val="tx1"/>
                </a:solidFill>
                <a:latin typeface="Gill Sans" charset="0"/>
                <a:ea typeface="ヒラギノ角ゴ ProN W3" charset="0"/>
                <a:cs typeface="ヒラギノ角ゴ ProN W3" charset="0"/>
              </a:defRPr>
            </a:lvl9pPr>
          </a:lstStyle>
          <a:p>
            <a:pPr algn="l"/>
            <a:r>
              <a:rPr lang="en-US" b="1" dirty="0">
                <a:solidFill>
                  <a:srgbClr val="1697B0"/>
                </a:solidFill>
              </a:rPr>
              <a:t>The Mobile Travel Planner</a:t>
            </a:r>
          </a:p>
        </p:txBody>
      </p:sp>
    </p:spTree>
    <p:extLst>
      <p:ext uri="{BB962C8B-B14F-4D97-AF65-F5344CB8AC3E}">
        <p14:creationId xmlns:p14="http://schemas.microsoft.com/office/powerpoint/2010/main" val="2103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8999994"/>
              </p:ext>
            </p:extLst>
          </p:nvPr>
        </p:nvGraphicFramePr>
        <p:xfrm>
          <a:off x="980601" y="3990258"/>
          <a:ext cx="4853014" cy="691516"/>
        </p:xfrm>
        <a:graphic>
          <a:graphicData uri="http://schemas.openxmlformats.org/drawingml/2006/table">
            <a:tbl>
              <a:tblPr>
                <a:tableStyleId>{5C22544A-7EE6-4342-B048-85BDC9FD1C3A}</a:tableStyleId>
              </a:tblPr>
              <a:tblGrid>
                <a:gridCol w="1504642">
                  <a:extLst>
                    <a:ext uri="{9D8B030D-6E8A-4147-A177-3AD203B41FA5}">
                      <a16:colId xmlns:a16="http://schemas.microsoft.com/office/drawing/2014/main" val="408315597"/>
                    </a:ext>
                  </a:extLst>
                </a:gridCol>
                <a:gridCol w="1782198">
                  <a:extLst>
                    <a:ext uri="{9D8B030D-6E8A-4147-A177-3AD203B41FA5}">
                      <a16:colId xmlns:a16="http://schemas.microsoft.com/office/drawing/2014/main" val="1833853818"/>
                    </a:ext>
                  </a:extLst>
                </a:gridCol>
                <a:gridCol w="1566174">
                  <a:extLst>
                    <a:ext uri="{9D8B030D-6E8A-4147-A177-3AD203B41FA5}">
                      <a16:colId xmlns:a16="http://schemas.microsoft.com/office/drawing/2014/main" val="3256448423"/>
                    </a:ext>
                  </a:extLst>
                </a:gridCol>
              </a:tblGrid>
              <a:tr h="345758">
                <a:tc>
                  <a:txBody>
                    <a:bodyPr/>
                    <a:lstStyle/>
                    <a:p>
                      <a:pPr algn="ctr" fontAlgn="t"/>
                      <a:r>
                        <a:rPr lang="en-US" sz="2000" b="1" u="none" strike="noStrike" dirty="0">
                          <a:solidFill>
                            <a:schemeClr val="tx1">
                              <a:lumMod val="85000"/>
                              <a:lumOff val="15000"/>
                            </a:schemeClr>
                          </a:solidFill>
                          <a:effectLst/>
                        </a:rPr>
                        <a:t>2015</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tc>
                  <a:txBody>
                    <a:bodyPr/>
                    <a:lstStyle/>
                    <a:p>
                      <a:pPr algn="ctr" fontAlgn="t"/>
                      <a:r>
                        <a:rPr lang="en-US" sz="2000" b="1" u="none" strike="noStrike" dirty="0">
                          <a:solidFill>
                            <a:schemeClr val="tx1">
                              <a:lumMod val="85000"/>
                              <a:lumOff val="15000"/>
                            </a:schemeClr>
                          </a:solidFill>
                          <a:effectLst/>
                        </a:rPr>
                        <a:t>2016</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u="none" strike="noStrike" dirty="0">
                          <a:solidFill>
                            <a:schemeClr val="tx1">
                              <a:lumMod val="85000"/>
                              <a:lumOff val="15000"/>
                            </a:schemeClr>
                          </a:solidFill>
                          <a:effectLst/>
                        </a:rPr>
                        <a:t>2017</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extLst>
                  <a:ext uri="{0D108BD9-81ED-4DB2-BD59-A6C34878D82A}">
                    <a16:rowId xmlns:a16="http://schemas.microsoft.com/office/drawing/2014/main" val="3401387760"/>
                  </a:ext>
                </a:extLst>
              </a:tr>
              <a:tr h="345758">
                <a:tc>
                  <a:txBody>
                    <a:bodyPr/>
                    <a:lstStyle/>
                    <a:p>
                      <a:pPr algn="ctr" fontAlgn="t"/>
                      <a:r>
                        <a:rPr lang="en-US" sz="2000" b="1" u="none" strike="noStrike" dirty="0">
                          <a:solidFill>
                            <a:schemeClr val="tx1">
                              <a:lumMod val="85000"/>
                              <a:lumOff val="15000"/>
                            </a:schemeClr>
                          </a:solidFill>
                          <a:effectLst/>
                        </a:rPr>
                        <a:t>94.0%</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tc>
                  <a:txBody>
                    <a:bodyPr/>
                    <a:lstStyle/>
                    <a:p>
                      <a:pPr algn="ctr" fontAlgn="t"/>
                      <a:r>
                        <a:rPr lang="en-US" sz="2000" b="1" u="none" strike="noStrike" dirty="0">
                          <a:solidFill>
                            <a:schemeClr val="tx1">
                              <a:lumMod val="85000"/>
                              <a:lumOff val="15000"/>
                            </a:schemeClr>
                          </a:solidFill>
                          <a:effectLst/>
                        </a:rPr>
                        <a:t>94.2%</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u="none" strike="noStrike" dirty="0">
                          <a:solidFill>
                            <a:schemeClr val="tx1">
                              <a:lumMod val="85000"/>
                              <a:lumOff val="15000"/>
                            </a:schemeClr>
                          </a:solidFill>
                          <a:effectLst/>
                        </a:rPr>
                        <a:t>95.8%</a:t>
                      </a:r>
                      <a:endParaRPr lang="en-US" sz="2000" b="1" i="0" u="none" strike="noStrike" dirty="0">
                        <a:solidFill>
                          <a:schemeClr val="tx1">
                            <a:lumMod val="85000"/>
                            <a:lumOff val="15000"/>
                          </a:schemeClr>
                        </a:solidFill>
                        <a:effectLst/>
                        <a:latin typeface="Arial" panose="020B0604020202020204" pitchFamily="34" charset="0"/>
                      </a:endParaRPr>
                    </a:p>
                  </a:txBody>
                  <a:tcPr marL="2858" marR="2858" marT="2858" marB="0"/>
                </a:tc>
                <a:extLst>
                  <a:ext uri="{0D108BD9-81ED-4DB2-BD59-A6C34878D82A}">
                    <a16:rowId xmlns:a16="http://schemas.microsoft.com/office/drawing/2014/main" val="839357296"/>
                  </a:ext>
                </a:extLst>
              </a:tr>
            </a:tbl>
          </a:graphicData>
        </a:graphic>
      </p:graphicFrame>
      <p:pic>
        <p:nvPicPr>
          <p:cNvPr id="6" name="Picture 1" descr="da-logo-opt-4">
            <a:hlinkClick r:id="rId2"/>
            <a:extLst>
              <a:ext uri="{FF2B5EF4-FFF2-40B4-BE49-F238E27FC236}">
                <a16:creationId xmlns:a16="http://schemas.microsoft.com/office/drawing/2014/main" id="{EACD1C9F-8471-414A-8271-008C570446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237" y="4488963"/>
            <a:ext cx="2275840" cy="4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B2859CE-860D-43EF-B79C-B00E5A0A19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787" y="346452"/>
            <a:ext cx="7418427" cy="3645405"/>
          </a:xfrm>
          <a:prstGeom prst="rect">
            <a:avLst/>
          </a:prstGeom>
        </p:spPr>
      </p:pic>
      <p:sp>
        <p:nvSpPr>
          <p:cNvPr id="2" name="Rectangle 1">
            <a:extLst>
              <a:ext uri="{FF2B5EF4-FFF2-40B4-BE49-F238E27FC236}">
                <a16:creationId xmlns:a16="http://schemas.microsoft.com/office/drawing/2014/main" id="{5FE2F8FE-97A2-44B5-8E96-0568604B4EEF}"/>
              </a:ext>
            </a:extLst>
          </p:cNvPr>
          <p:cNvSpPr/>
          <p:nvPr/>
        </p:nvSpPr>
        <p:spPr bwMode="auto">
          <a:xfrm>
            <a:off x="7326306" y="681540"/>
            <a:ext cx="675075" cy="470103"/>
          </a:xfrm>
          <a:prstGeom prst="rect">
            <a:avLst/>
          </a:prstGeom>
          <a:solidFill>
            <a:srgbClr val="FFF5EC"/>
          </a:solidFill>
          <a:ln w="25400" cap="flat" cmpd="sng" algn="ctr">
            <a:noFill/>
            <a:prstDash val="solid"/>
            <a:round/>
            <a:headEnd type="none" w="med" len="med"/>
            <a:tailEnd type="none" w="med" len="med"/>
          </a:ln>
          <a:effectLst/>
          <a:extLst/>
        </p:spPr>
        <p:txBody>
          <a:bodyPr vert="horz" wrap="square" lIns="34290" tIns="17145" rIns="34290" bIns="17145" numCol="1" rtlCol="0" anchor="t" anchorCtr="0" compatLnSpc="1">
            <a:prstTxWarp prst="textNoShape">
              <a:avLst/>
            </a:prstTxWarp>
          </a:bodyPr>
          <a:lstStyle/>
          <a:p>
            <a:pPr algn="ctr" defTabSz="342900"/>
            <a:endParaRPr lang="en-US">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093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DA logo MS Offic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60" y="483989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33C48B-B042-4E87-83AA-AE2AE80C07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97" y="141480"/>
            <a:ext cx="9039043" cy="4721888"/>
          </a:xfrm>
          <a:prstGeom prst="rect">
            <a:avLst/>
          </a:prstGeom>
        </p:spPr>
      </p:pic>
    </p:spTree>
    <p:extLst>
      <p:ext uri="{BB962C8B-B14F-4D97-AF65-F5344CB8AC3E}">
        <p14:creationId xmlns:p14="http://schemas.microsoft.com/office/powerpoint/2010/main" val="9100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3011425" y="924380"/>
            <a:ext cx="1901952" cy="1901952"/>
          </a:xfrm>
        </p:spPr>
      </p:pic>
      <p:sp>
        <p:nvSpPr>
          <p:cNvPr id="3" name="Text Placeholder 2"/>
          <p:cNvSpPr>
            <a:spLocks noGrp="1"/>
          </p:cNvSpPr>
          <p:nvPr>
            <p:ph type="body" sz="quarter" idx="14"/>
          </p:nvPr>
        </p:nvSpPr>
        <p:spPr>
          <a:xfrm>
            <a:off x="3048000" y="2943732"/>
            <a:ext cx="1828800" cy="179202"/>
          </a:xfrm>
        </p:spPr>
        <p:txBody>
          <a:bodyPr/>
          <a:lstStyle/>
          <a:p>
            <a:r>
              <a:rPr lang="en-US" sz="1800" dirty="0"/>
              <a:t>Chris Adams</a:t>
            </a:r>
          </a:p>
        </p:txBody>
      </p:sp>
      <p:sp>
        <p:nvSpPr>
          <p:cNvPr id="4" name="Text Placeholder 3"/>
          <p:cNvSpPr>
            <a:spLocks noGrp="1"/>
          </p:cNvSpPr>
          <p:nvPr>
            <p:ph type="body" sz="quarter" idx="15"/>
          </p:nvPr>
        </p:nvSpPr>
        <p:spPr>
          <a:xfrm>
            <a:off x="2533650" y="3241932"/>
            <a:ext cx="2857500" cy="943066"/>
          </a:xfrm>
        </p:spPr>
        <p:txBody>
          <a:bodyPr/>
          <a:lstStyle/>
          <a:p>
            <a:r>
              <a:rPr lang="en-US" sz="1400" dirty="0"/>
              <a:t>Head of Research and Insights</a:t>
            </a:r>
            <a:br>
              <a:rPr lang="en-US" sz="1400" dirty="0"/>
            </a:br>
            <a:r>
              <a:rPr lang="en-US" sz="1400" dirty="0"/>
              <a:t>Miles Partnership</a:t>
            </a:r>
          </a:p>
          <a:p>
            <a:r>
              <a:rPr lang="en-US" sz="1400" dirty="0">
                <a:ea typeface="Arial" charset="0"/>
                <a:cs typeface="Arial" charset="0"/>
                <a:sym typeface="Gill Sans" pitchFamily="6" charset="0"/>
              </a:rPr>
              <a:t>Chris.Adams@MilesPartnership.com</a:t>
            </a:r>
            <a:r>
              <a:rPr lang="en-US" sz="1400" dirty="0">
                <a:latin typeface="Arial" charset="0"/>
                <a:ea typeface="Arial" charset="0"/>
                <a:cs typeface="Arial" charset="0"/>
                <a:sym typeface="Gill Sans" pitchFamily="6" charset="0"/>
              </a:rPr>
              <a:t> </a:t>
            </a:r>
            <a:br>
              <a:rPr lang="en-US" sz="1400" dirty="0"/>
            </a:br>
            <a:endParaRPr lang="en-US" sz="1400" dirty="0"/>
          </a:p>
        </p:txBody>
      </p:sp>
      <p:grpSp>
        <p:nvGrpSpPr>
          <p:cNvPr id="16" name="Group 15"/>
          <p:cNvGrpSpPr/>
          <p:nvPr/>
        </p:nvGrpSpPr>
        <p:grpSpPr>
          <a:xfrm>
            <a:off x="5638801" y="4473940"/>
            <a:ext cx="3283689" cy="457201"/>
            <a:chOff x="5638800" y="4473936"/>
            <a:chExt cx="3283689" cy="457201"/>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473937"/>
              <a:ext cx="1979467" cy="457200"/>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4473936"/>
              <a:ext cx="1073889" cy="457200"/>
            </a:xfrm>
            <a:prstGeom prst="rect">
              <a:avLst/>
            </a:prstGeom>
          </p:spPr>
        </p:pic>
      </p:grpSp>
      <p:sp>
        <p:nvSpPr>
          <p:cNvPr id="21" name="Text Placeholder 5"/>
          <p:cNvSpPr>
            <a:spLocks noGrp="1"/>
          </p:cNvSpPr>
          <p:nvPr>
            <p:ph type="body" sz="quarter" idx="17"/>
          </p:nvPr>
        </p:nvSpPr>
        <p:spPr>
          <a:xfrm>
            <a:off x="5867400" y="2934714"/>
            <a:ext cx="2578608" cy="281639"/>
          </a:xfrm>
        </p:spPr>
        <p:txBody>
          <a:bodyPr/>
          <a:lstStyle/>
          <a:p>
            <a:r>
              <a:rPr lang="en-US" sz="1800" dirty="0"/>
              <a:t>David Reichbach</a:t>
            </a:r>
          </a:p>
        </p:txBody>
      </p:sp>
      <p:sp>
        <p:nvSpPr>
          <p:cNvPr id="22" name="Text Placeholder 6"/>
          <p:cNvSpPr>
            <a:spLocks noGrp="1"/>
          </p:cNvSpPr>
          <p:nvPr>
            <p:ph type="body" sz="quarter" idx="18"/>
          </p:nvPr>
        </p:nvSpPr>
        <p:spPr>
          <a:xfrm>
            <a:off x="5727192" y="3246825"/>
            <a:ext cx="2868255" cy="837093"/>
          </a:xfrm>
        </p:spPr>
        <p:txBody>
          <a:bodyPr/>
          <a:lstStyle/>
          <a:p>
            <a:r>
              <a:rPr lang="en-US" sz="1400" dirty="0"/>
              <a:t>Director of Analytics and Data Security</a:t>
            </a:r>
            <a:br>
              <a:rPr lang="en-US" sz="1400" dirty="0"/>
            </a:br>
            <a:r>
              <a:rPr lang="en-US" sz="1400" dirty="0"/>
              <a:t>Destination Analysts</a:t>
            </a:r>
          </a:p>
          <a:p>
            <a:r>
              <a:rPr lang="en-US" sz="1400" dirty="0">
                <a:ea typeface="Arial" charset="0"/>
                <a:cs typeface="Arial" charset="0"/>
                <a:sym typeface="Gill Sans" pitchFamily="6" charset="0"/>
              </a:rPr>
              <a:t>dreichbach@DestinationAnalysts.com</a:t>
            </a:r>
            <a:endParaRPr lang="en-US" sz="1400" dirty="0"/>
          </a:p>
        </p:txBody>
      </p:sp>
      <p:pic>
        <p:nvPicPr>
          <p:cNvPr id="23" name="Picture Placeholder 4"/>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a:fillRect/>
          </a:stretch>
        </p:blipFill>
        <p:spPr>
          <a:xfrm>
            <a:off x="6213729" y="940381"/>
            <a:ext cx="1885950" cy="1885950"/>
          </a:xfrm>
        </p:spPr>
      </p:pic>
    </p:spTree>
    <p:extLst>
      <p:ext uri="{BB962C8B-B14F-4D97-AF65-F5344CB8AC3E}">
        <p14:creationId xmlns:p14="http://schemas.microsoft.com/office/powerpoint/2010/main" val="14333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Mobile vs. Desktop Planning </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4148801" cy="2948884"/>
          </a:xfrm>
          <a:prstGeom prst="rect">
            <a:avLst/>
          </a:prstGeom>
          <a:noFill/>
        </p:spPr>
        <p:txBody>
          <a:bodyPr wrap="square" rtlCol="0">
            <a:spAutoFit/>
          </a:bodyPr>
          <a:lstStyle/>
          <a:p>
            <a:pPr defTabSz="342900">
              <a:lnSpc>
                <a:spcPct val="150000"/>
              </a:lnSpc>
            </a:pPr>
            <a:r>
              <a:rPr lang="en-US" sz="2475" b="1" dirty="0">
                <a:solidFill>
                  <a:srgbClr val="E32A06">
                    <a:lumMod val="50000"/>
                  </a:srgbClr>
                </a:solidFill>
              </a:rPr>
              <a:t>Question:  </a:t>
            </a:r>
            <a:r>
              <a:rPr lang="en-US" sz="2475" dirty="0"/>
              <a:t>What percent of your leisure travel planning is typically done using each of the following before (and after) leaving for your trip?</a:t>
            </a:r>
          </a:p>
        </p:txBody>
      </p:sp>
      <p:pic>
        <p:nvPicPr>
          <p:cNvPr id="9" name="Picture 8">
            <a:extLst>
              <a:ext uri="{FF2B5EF4-FFF2-40B4-BE49-F238E27FC236}">
                <a16:creationId xmlns:a16="http://schemas.microsoft.com/office/drawing/2014/main" id="{D1FA87AA-4B13-4728-8C38-FDCAE11C4F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1410622"/>
            <a:ext cx="3502650" cy="2322257"/>
          </a:xfrm>
          <a:prstGeom prst="rect">
            <a:avLst/>
          </a:prstGeom>
        </p:spPr>
      </p:pic>
    </p:spTree>
    <p:extLst>
      <p:ext uri="{BB962C8B-B14F-4D97-AF65-F5344CB8AC3E}">
        <p14:creationId xmlns:p14="http://schemas.microsoft.com/office/powerpoint/2010/main" val="413659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A31BE6-EFA0-4D76-A7A2-0E15BD2A0C6B}"/>
              </a:ext>
            </a:extLst>
          </p:cNvPr>
          <p:cNvPicPr>
            <a:picLocks noChangeAspect="1"/>
          </p:cNvPicPr>
          <p:nvPr/>
        </p:nvPicPr>
        <p:blipFill>
          <a:blip r:embed="rId2"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64535" y="438513"/>
            <a:ext cx="7533837" cy="4800813"/>
          </a:xfrm>
          <a:prstGeom prst="rect">
            <a:avLst/>
          </a:prstGeom>
        </p:spPr>
      </p:pic>
      <p:pic>
        <p:nvPicPr>
          <p:cNvPr id="2" name="Picture 1">
            <a:extLst>
              <a:ext uri="{FF2B5EF4-FFF2-40B4-BE49-F238E27FC236}">
                <a16:creationId xmlns:a16="http://schemas.microsoft.com/office/drawing/2014/main" id="{75DA2A1D-CC6C-43B4-A2FF-BF367461980F}"/>
              </a:ext>
            </a:extLst>
          </p:cNvPr>
          <p:cNvPicPr>
            <a:picLocks noChangeAspect="1"/>
          </p:cNvPicPr>
          <p:nvPr/>
        </p:nvPicPr>
        <p:blipFill rotWithShape="1">
          <a:blip r:embed="rId3" cstate="email">
            <a:clrChange>
              <a:clrFrom>
                <a:srgbClr val="FFF5EC"/>
              </a:clrFrom>
              <a:clrTo>
                <a:srgbClr val="FFF5EC">
                  <a:alpha val="0"/>
                </a:srgbClr>
              </a:clrTo>
            </a:clrChange>
            <a:extLst>
              <a:ext uri="{28A0092B-C50C-407E-A947-70E740481C1C}">
                <a14:useLocalDpi xmlns:a14="http://schemas.microsoft.com/office/drawing/2010/main"/>
              </a:ext>
            </a:extLst>
          </a:blip>
          <a:srcRect/>
          <a:stretch/>
        </p:blipFill>
        <p:spPr>
          <a:xfrm>
            <a:off x="645628" y="195764"/>
            <a:ext cx="3307028" cy="702078"/>
          </a:xfrm>
          <a:prstGeom prst="rect">
            <a:avLst/>
          </a:prstGeom>
        </p:spPr>
      </p:pic>
      <p:pic>
        <p:nvPicPr>
          <p:cNvPr id="4" name="Picture 3">
            <a:extLst>
              <a:ext uri="{FF2B5EF4-FFF2-40B4-BE49-F238E27FC236}">
                <a16:creationId xmlns:a16="http://schemas.microsoft.com/office/drawing/2014/main" id="{D9D3C37C-81C8-42D0-9B71-0C51D61E84EA}"/>
              </a:ext>
            </a:extLst>
          </p:cNvPr>
          <p:cNvPicPr>
            <a:picLocks noChangeAspect="1"/>
          </p:cNvPicPr>
          <p:nvPr/>
        </p:nvPicPr>
        <p:blipFill rotWithShape="1">
          <a:blip r:embed="rId4" cstate="email">
            <a:clrChange>
              <a:clrFrom>
                <a:srgbClr val="FFF5EC"/>
              </a:clrFrom>
              <a:clrTo>
                <a:srgbClr val="FFF5EC">
                  <a:alpha val="0"/>
                </a:srgbClr>
              </a:clrTo>
            </a:clrChange>
            <a:extLst>
              <a:ext uri="{28A0092B-C50C-407E-A947-70E740481C1C}">
                <a14:useLocalDpi xmlns:a14="http://schemas.microsoft.com/office/drawing/2010/main"/>
              </a:ext>
            </a:extLst>
          </a:blip>
          <a:srcRect/>
          <a:stretch/>
        </p:blipFill>
        <p:spPr>
          <a:xfrm>
            <a:off x="5078591" y="195486"/>
            <a:ext cx="3323200" cy="702078"/>
          </a:xfrm>
          <a:prstGeom prst="rect">
            <a:avLst/>
          </a:prstGeom>
        </p:spPr>
      </p:pic>
      <p:pic>
        <p:nvPicPr>
          <p:cNvPr id="5" name="Picture 4">
            <a:extLst>
              <a:ext uri="{FF2B5EF4-FFF2-40B4-BE49-F238E27FC236}">
                <a16:creationId xmlns:a16="http://schemas.microsoft.com/office/drawing/2014/main" id="{16E8AA1D-5F56-4A93-A79E-D6F9FE579AA0}"/>
              </a:ext>
            </a:extLst>
          </p:cNvPr>
          <p:cNvPicPr>
            <a:picLocks noChangeAspect="1"/>
          </p:cNvPicPr>
          <p:nvPr/>
        </p:nvPicPr>
        <p:blipFill>
          <a:blip r:embed="rId5"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640434" y="1032579"/>
            <a:ext cx="3226019" cy="2409306"/>
          </a:xfrm>
          <a:prstGeom prst="rect">
            <a:avLst/>
          </a:prstGeom>
        </p:spPr>
      </p:pic>
      <p:pic>
        <p:nvPicPr>
          <p:cNvPr id="6" name="Picture 5">
            <a:extLst>
              <a:ext uri="{FF2B5EF4-FFF2-40B4-BE49-F238E27FC236}">
                <a16:creationId xmlns:a16="http://schemas.microsoft.com/office/drawing/2014/main" id="{0A583025-30C9-4076-9A1F-9888B370FBF1}"/>
              </a:ext>
            </a:extLst>
          </p:cNvPr>
          <p:cNvPicPr>
            <a:picLocks noChangeAspect="1"/>
          </p:cNvPicPr>
          <p:nvPr/>
        </p:nvPicPr>
        <p:blipFill>
          <a:blip r:embed="rId6"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5058054" y="1032579"/>
            <a:ext cx="3553524" cy="2409306"/>
          </a:xfrm>
          <a:prstGeom prst="rect">
            <a:avLst/>
          </a:prstGeom>
        </p:spPr>
      </p:pic>
    </p:spTree>
    <p:extLst>
      <p:ext uri="{BB962C8B-B14F-4D97-AF65-F5344CB8AC3E}">
        <p14:creationId xmlns:p14="http://schemas.microsoft.com/office/powerpoint/2010/main" val="277034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376B06-EF5F-4E7B-BD89-9A48BC80CF38}"/>
              </a:ext>
            </a:extLst>
          </p:cNvPr>
          <p:cNvPicPr>
            <a:picLocks noChangeAspect="1"/>
          </p:cNvPicPr>
          <p:nvPr/>
        </p:nvPicPr>
        <p:blipFill rotWithShape="1">
          <a:blip r:embed="rId2" cstate="email">
            <a:clrChange>
              <a:clrFrom>
                <a:srgbClr val="FFF5EC"/>
              </a:clrFrom>
              <a:clrTo>
                <a:srgbClr val="FFF5EC">
                  <a:alpha val="0"/>
                </a:srgbClr>
              </a:clrTo>
            </a:clrChange>
            <a:extLst>
              <a:ext uri="{28A0092B-C50C-407E-A947-70E740481C1C}">
                <a14:useLocalDpi xmlns:a14="http://schemas.microsoft.com/office/drawing/2010/main"/>
              </a:ext>
            </a:extLst>
          </a:blip>
          <a:srcRect/>
          <a:stretch/>
        </p:blipFill>
        <p:spPr>
          <a:xfrm>
            <a:off x="541644" y="228446"/>
            <a:ext cx="5817319" cy="539638"/>
          </a:xfrm>
          <a:prstGeom prst="rect">
            <a:avLst/>
          </a:prstGeom>
        </p:spPr>
      </p:pic>
      <p:pic>
        <p:nvPicPr>
          <p:cNvPr id="4" name="Picture 3">
            <a:extLst>
              <a:ext uri="{FF2B5EF4-FFF2-40B4-BE49-F238E27FC236}">
                <a16:creationId xmlns:a16="http://schemas.microsoft.com/office/drawing/2014/main" id="{C3E3CEDF-0EAF-45FA-B13A-B266B1D21437}"/>
              </a:ext>
            </a:extLst>
          </p:cNvPr>
          <p:cNvPicPr>
            <a:picLocks noChangeAspect="1"/>
          </p:cNvPicPr>
          <p:nvPr/>
        </p:nvPicPr>
        <p:blipFill>
          <a:blip r:embed="rId3"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2947054" y="2371715"/>
            <a:ext cx="3411909" cy="756084"/>
          </a:xfrm>
          <a:prstGeom prst="rect">
            <a:avLst/>
          </a:prstGeom>
        </p:spPr>
      </p:pic>
      <p:pic>
        <p:nvPicPr>
          <p:cNvPr id="5" name="Picture 4">
            <a:extLst>
              <a:ext uri="{FF2B5EF4-FFF2-40B4-BE49-F238E27FC236}">
                <a16:creationId xmlns:a16="http://schemas.microsoft.com/office/drawing/2014/main" id="{5B8615DF-0AEE-402B-A2D6-E3C94930FACC}"/>
              </a:ext>
            </a:extLst>
          </p:cNvPr>
          <p:cNvPicPr>
            <a:picLocks noChangeAspect="1"/>
          </p:cNvPicPr>
          <p:nvPr/>
        </p:nvPicPr>
        <p:blipFill>
          <a:blip r:embed="rId4"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446195" y="1122748"/>
            <a:ext cx="8413628" cy="4020752"/>
          </a:xfrm>
          <a:prstGeom prst="rect">
            <a:avLst/>
          </a:prstGeom>
        </p:spPr>
      </p:pic>
    </p:spTree>
    <p:extLst>
      <p:ext uri="{BB962C8B-B14F-4D97-AF65-F5344CB8AC3E}">
        <p14:creationId xmlns:p14="http://schemas.microsoft.com/office/powerpoint/2010/main" val="40335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D8C53C-7E9A-4F5E-A31E-0FFBFBB290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object 3"/>
          <p:cNvSpPr/>
          <p:nvPr/>
        </p:nvSpPr>
        <p:spPr>
          <a:xfrm flipV="1">
            <a:off x="0" y="5074922"/>
            <a:ext cx="1828164" cy="45719"/>
          </a:xfrm>
          <a:custGeom>
            <a:avLst/>
            <a:gdLst/>
            <a:ahLst/>
            <a:cxnLst/>
            <a:rect l="l" t="t" r="r" b="b"/>
            <a:pathLst>
              <a:path w="1828164">
                <a:moveTo>
                  <a:pt x="0" y="0"/>
                </a:moveTo>
                <a:lnTo>
                  <a:pt x="1828164" y="0"/>
                </a:lnTo>
              </a:path>
            </a:pathLst>
          </a:custGeom>
          <a:ln w="35051">
            <a:solidFill>
              <a:srgbClr val="85CA88"/>
            </a:solidFill>
          </a:ln>
        </p:spPr>
        <p:txBody>
          <a:bodyPr wrap="square" lIns="0" tIns="0" rIns="0" bIns="0" rtlCol="0"/>
          <a:lstStyle/>
          <a:p>
            <a:pPr defTabSz="342900"/>
            <a:endParaRPr>
              <a:solidFill>
                <a:srgbClr val="474747"/>
              </a:solidFill>
            </a:endParaRPr>
          </a:p>
        </p:txBody>
      </p:sp>
      <p:sp>
        <p:nvSpPr>
          <p:cNvPr id="7" name="object 4"/>
          <p:cNvSpPr/>
          <p:nvPr/>
        </p:nvSpPr>
        <p:spPr>
          <a:xfrm flipV="1">
            <a:off x="1828165" y="5074922"/>
            <a:ext cx="1829435" cy="45719"/>
          </a:xfrm>
          <a:custGeom>
            <a:avLst/>
            <a:gdLst/>
            <a:ahLst/>
            <a:cxnLst/>
            <a:rect l="l" t="t" r="r" b="b"/>
            <a:pathLst>
              <a:path w="1829435">
                <a:moveTo>
                  <a:pt x="0" y="0"/>
                </a:moveTo>
                <a:lnTo>
                  <a:pt x="1829181" y="0"/>
                </a:lnTo>
              </a:path>
            </a:pathLst>
          </a:custGeom>
          <a:ln w="35051">
            <a:solidFill>
              <a:srgbClr val="1FBBEA"/>
            </a:solidFill>
          </a:ln>
        </p:spPr>
        <p:txBody>
          <a:bodyPr wrap="square" lIns="0" tIns="0" rIns="0" bIns="0" rtlCol="0"/>
          <a:lstStyle/>
          <a:p>
            <a:pPr defTabSz="342900"/>
            <a:endParaRPr>
              <a:solidFill>
                <a:srgbClr val="474747"/>
              </a:solidFill>
            </a:endParaRPr>
          </a:p>
        </p:txBody>
      </p:sp>
      <p:sp>
        <p:nvSpPr>
          <p:cNvPr id="8" name="object 5"/>
          <p:cNvSpPr/>
          <p:nvPr/>
        </p:nvSpPr>
        <p:spPr>
          <a:xfrm>
            <a:off x="3657600" y="5120641"/>
            <a:ext cx="1829435" cy="45719"/>
          </a:xfrm>
          <a:custGeom>
            <a:avLst/>
            <a:gdLst/>
            <a:ahLst/>
            <a:cxnLst/>
            <a:rect l="l" t="t" r="r" b="b"/>
            <a:pathLst>
              <a:path w="1829435">
                <a:moveTo>
                  <a:pt x="0" y="0"/>
                </a:moveTo>
                <a:lnTo>
                  <a:pt x="1829180" y="0"/>
                </a:lnTo>
              </a:path>
            </a:pathLst>
          </a:custGeom>
          <a:ln w="35051">
            <a:solidFill>
              <a:srgbClr val="F9B953"/>
            </a:solidFill>
          </a:ln>
        </p:spPr>
        <p:txBody>
          <a:bodyPr wrap="square" lIns="0" tIns="0" rIns="0" bIns="0" rtlCol="0"/>
          <a:lstStyle/>
          <a:p>
            <a:pPr defTabSz="342900"/>
            <a:endParaRPr>
              <a:solidFill>
                <a:srgbClr val="474747"/>
              </a:solidFill>
            </a:endParaRPr>
          </a:p>
        </p:txBody>
      </p:sp>
      <p:sp>
        <p:nvSpPr>
          <p:cNvPr id="9" name="object 6"/>
          <p:cNvSpPr/>
          <p:nvPr/>
        </p:nvSpPr>
        <p:spPr>
          <a:xfrm flipV="1">
            <a:off x="5485764" y="5074922"/>
            <a:ext cx="1829435" cy="45719"/>
          </a:xfrm>
          <a:custGeom>
            <a:avLst/>
            <a:gdLst/>
            <a:ahLst/>
            <a:cxnLst/>
            <a:rect l="l" t="t" r="r" b="b"/>
            <a:pathLst>
              <a:path w="1829434">
                <a:moveTo>
                  <a:pt x="0" y="0"/>
                </a:moveTo>
                <a:lnTo>
                  <a:pt x="1829180" y="0"/>
                </a:lnTo>
              </a:path>
            </a:pathLst>
          </a:custGeom>
          <a:ln w="35051">
            <a:solidFill>
              <a:srgbClr val="D3EBEB"/>
            </a:solidFill>
          </a:ln>
        </p:spPr>
        <p:txBody>
          <a:bodyPr wrap="square" lIns="0" tIns="0" rIns="0" bIns="0" rtlCol="0"/>
          <a:lstStyle/>
          <a:p>
            <a:pPr defTabSz="342900"/>
            <a:endParaRPr>
              <a:solidFill>
                <a:srgbClr val="474747"/>
              </a:solidFill>
            </a:endParaRPr>
          </a:p>
        </p:txBody>
      </p:sp>
      <p:sp>
        <p:nvSpPr>
          <p:cNvPr id="10" name="object 7"/>
          <p:cNvSpPr/>
          <p:nvPr/>
        </p:nvSpPr>
        <p:spPr>
          <a:xfrm flipV="1">
            <a:off x="7314943" y="5074922"/>
            <a:ext cx="1828164" cy="45719"/>
          </a:xfrm>
          <a:custGeom>
            <a:avLst/>
            <a:gdLst/>
            <a:ahLst/>
            <a:cxnLst/>
            <a:rect l="l" t="t" r="r" b="b"/>
            <a:pathLst>
              <a:path w="1828165">
                <a:moveTo>
                  <a:pt x="0" y="0"/>
                </a:moveTo>
                <a:lnTo>
                  <a:pt x="1827784" y="0"/>
                </a:lnTo>
              </a:path>
            </a:pathLst>
          </a:custGeom>
          <a:ln w="35051">
            <a:solidFill>
              <a:srgbClr val="00B0AF"/>
            </a:solidFill>
          </a:ln>
        </p:spPr>
        <p:txBody>
          <a:bodyPr wrap="square" lIns="0" tIns="0" rIns="0" bIns="0" rtlCol="0"/>
          <a:lstStyle/>
          <a:p>
            <a:pPr defTabSz="342900"/>
            <a:endParaRPr>
              <a:solidFill>
                <a:srgbClr val="474747"/>
              </a:solidFill>
            </a:endParaRPr>
          </a:p>
        </p:txBody>
      </p:sp>
      <p:sp>
        <p:nvSpPr>
          <p:cNvPr id="18" name="Title 6">
            <a:extLst>
              <a:ext uri="{FF2B5EF4-FFF2-40B4-BE49-F238E27FC236}">
                <a16:creationId xmlns:a16="http://schemas.microsoft.com/office/drawing/2014/main" id="{41B7F13C-F1A4-4F42-9982-F067E55DED6E}"/>
              </a:ext>
            </a:extLst>
          </p:cNvPr>
          <p:cNvSpPr txBox="1">
            <a:spLocks/>
          </p:cNvSpPr>
          <p:nvPr/>
        </p:nvSpPr>
        <p:spPr>
          <a:xfrm>
            <a:off x="251520" y="27924"/>
            <a:ext cx="6944391" cy="1420148"/>
          </a:xfrm>
          <a:prstGeom prst="rect">
            <a:avLst/>
          </a:prstGeom>
        </p:spPr>
        <p:txBody>
          <a:bodyPr vert="horz" lIns="34290" tIns="17145" rIns="34290" bIns="17145" rtlCol="0" anchor="ctr">
            <a:normAutofit/>
          </a:bodyPr>
          <a:lstStyle>
            <a:lvl1pPr algn="ctr" rtl="0" eaLnBrk="0" fontAlgn="base" hangingPunct="0">
              <a:spcBef>
                <a:spcPct val="0"/>
              </a:spcBef>
              <a:spcAft>
                <a:spcPct val="0"/>
              </a:spcAft>
              <a:defRPr sz="60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11600">
                <a:solidFill>
                  <a:schemeClr val="tx1"/>
                </a:solidFill>
                <a:latin typeface="Gill Sans" charset="0"/>
                <a:ea typeface="ヒラギノ角ゴ ProN W3" charset="0"/>
                <a:cs typeface="ヒラギノ角ゴ ProN W3" charset="0"/>
                <a:sym typeface="Gill Sans" pitchFamily="6" charset="0"/>
              </a:defRPr>
            </a:lvl5pPr>
            <a:lvl6pPr marL="4572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11600">
                <a:solidFill>
                  <a:schemeClr val="tx1"/>
                </a:solidFill>
                <a:latin typeface="Gill Sans" charset="0"/>
                <a:ea typeface="ヒラギノ角ゴ ProN W3" charset="0"/>
                <a:cs typeface="ヒラギノ角ゴ ProN W3" charset="0"/>
                <a:sym typeface="Gill Sans" charset="0"/>
              </a:defRPr>
            </a:lvl9pPr>
          </a:lstStyle>
          <a:p>
            <a:pPr algn="l" defTabSz="342900" eaLnBrk="1" hangingPunct="1">
              <a:lnSpc>
                <a:spcPct val="90000"/>
              </a:lnSpc>
            </a:pPr>
            <a:r>
              <a:rPr lang="en-US" sz="4313" b="1" dirty="0">
                <a:solidFill>
                  <a:srgbClr val="000000">
                    <a:lumMod val="65000"/>
                    <a:lumOff val="35000"/>
                  </a:srgbClr>
                </a:solidFill>
                <a:latin typeface="Gill Sans"/>
                <a:ea typeface="ヒラギノ角ゴ ProN W3"/>
              </a:rPr>
              <a:t>Planning Leisure Travel</a:t>
            </a:r>
          </a:p>
        </p:txBody>
      </p:sp>
    </p:spTree>
    <p:extLst>
      <p:ext uri="{BB962C8B-B14F-4D97-AF65-F5344CB8AC3E}">
        <p14:creationId xmlns:p14="http://schemas.microsoft.com/office/powerpoint/2010/main" val="13903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Ease of Using Mobile Phone: Travel Research</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3831818"/>
          </a:xfrm>
          <a:prstGeom prst="rect">
            <a:avLst/>
          </a:prstGeom>
          <a:noFill/>
        </p:spPr>
        <p:txBody>
          <a:bodyPr wrap="square" rtlCol="0">
            <a:spAutoFit/>
          </a:bodyPr>
          <a:lstStyle/>
          <a:p>
            <a:pPr defTabSz="342900">
              <a:lnSpc>
                <a:spcPct val="150000"/>
              </a:lnSpc>
            </a:pPr>
            <a:r>
              <a:rPr lang="en-US" sz="1800" b="1" dirty="0">
                <a:solidFill>
                  <a:srgbClr val="E32A06">
                    <a:lumMod val="50000"/>
                  </a:srgbClr>
                </a:solidFill>
              </a:rPr>
              <a:t>Question: </a:t>
            </a:r>
            <a:r>
              <a:rPr lang="en-US" sz="1800" dirty="0"/>
              <a:t>Please think exclusively about researching your travels </a:t>
            </a:r>
            <a:r>
              <a:rPr lang="en-US" sz="1800" b="1" dirty="0"/>
              <a:t>PRIOR TO TRAVELING OR PURCHASING </a:t>
            </a:r>
            <a:r>
              <a:rPr lang="en-US" sz="1800" dirty="0"/>
              <a:t>a travel product.  In your experience, how easy is using your mobile phone to research and find travel information?</a:t>
            </a:r>
          </a:p>
        </p:txBody>
      </p:sp>
      <p:graphicFrame>
        <p:nvGraphicFramePr>
          <p:cNvPr id="8" name="Chart 7">
            <a:extLst>
              <a:ext uri="{FF2B5EF4-FFF2-40B4-BE49-F238E27FC236}">
                <a16:creationId xmlns:a16="http://schemas.microsoft.com/office/drawing/2014/main" id="{5F081962-296E-41CC-A4DF-5771E6D7F857}"/>
              </a:ext>
            </a:extLst>
          </p:cNvPr>
          <p:cNvGraphicFramePr>
            <a:graphicFrameLocks/>
          </p:cNvGraphicFramePr>
          <p:nvPr>
            <p:extLst>
              <p:ext uri="{D42A27DB-BD31-4B8C-83A1-F6EECF244321}">
                <p14:modId xmlns:p14="http://schemas.microsoft.com/office/powerpoint/2010/main" val="3297667950"/>
              </p:ext>
            </p:extLst>
          </p:nvPr>
        </p:nvGraphicFramePr>
        <p:xfrm>
          <a:off x="3869922" y="1415908"/>
          <a:ext cx="4050450" cy="2755708"/>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9843B3AC-9A22-4E2C-8531-C7109EEFE284}"/>
              </a:ext>
            </a:extLst>
          </p:cNvPr>
          <p:cNvCxnSpPr>
            <a:cxnSpLocks/>
          </p:cNvCxnSpPr>
          <p:nvPr/>
        </p:nvCxnSpPr>
        <p:spPr bwMode="auto">
          <a:xfrm>
            <a:off x="1520661" y="2247714"/>
            <a:ext cx="918102"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E0E6E4-13A8-43DC-970A-50EAE0C09F78}"/>
              </a:ext>
            </a:extLst>
          </p:cNvPr>
          <p:cNvCxnSpPr>
            <a:cxnSpLocks/>
          </p:cNvCxnSpPr>
          <p:nvPr/>
        </p:nvCxnSpPr>
        <p:spPr bwMode="auto">
          <a:xfrm>
            <a:off x="440541" y="2679762"/>
            <a:ext cx="2673297"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9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Ease of Using Mobile Phone: Booking Travel</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3831818"/>
          </a:xfrm>
          <a:prstGeom prst="rect">
            <a:avLst/>
          </a:prstGeom>
          <a:noFill/>
        </p:spPr>
        <p:txBody>
          <a:bodyPr wrap="square" rtlCol="0">
            <a:spAutoFit/>
          </a:bodyPr>
          <a:lstStyle/>
          <a:p>
            <a:pPr defTabSz="342900">
              <a:lnSpc>
                <a:spcPct val="150000"/>
              </a:lnSpc>
            </a:pPr>
            <a:r>
              <a:rPr lang="en-US" sz="1800" b="1" dirty="0">
                <a:solidFill>
                  <a:srgbClr val="E32A06">
                    <a:lumMod val="50000"/>
                  </a:srgbClr>
                </a:solidFill>
              </a:rPr>
              <a:t>Question: </a:t>
            </a:r>
            <a:r>
              <a:rPr lang="en-US" sz="1800" dirty="0"/>
              <a:t>Please think exclusively about </a:t>
            </a:r>
            <a:r>
              <a:rPr lang="en-US" sz="1800" b="1" dirty="0"/>
              <a:t>MAKING TRAVEL PURCHASES </a:t>
            </a:r>
            <a:r>
              <a:rPr lang="en-US" sz="1800" dirty="0"/>
              <a:t>using your mobile phone.   In general, how easy do you find using your mobile phone to purchase or book travel products and services (hotels, flights, etc.)?</a:t>
            </a:r>
          </a:p>
        </p:txBody>
      </p:sp>
      <p:graphicFrame>
        <p:nvGraphicFramePr>
          <p:cNvPr id="7" name="Chart 6">
            <a:extLst>
              <a:ext uri="{FF2B5EF4-FFF2-40B4-BE49-F238E27FC236}">
                <a16:creationId xmlns:a16="http://schemas.microsoft.com/office/drawing/2014/main" id="{6EDF6562-091B-482A-AF0E-87A3F06C7B16}"/>
              </a:ext>
            </a:extLst>
          </p:cNvPr>
          <p:cNvGraphicFramePr>
            <a:graphicFrameLocks/>
          </p:cNvGraphicFramePr>
          <p:nvPr>
            <p:extLst>
              <p:ext uri="{D42A27DB-BD31-4B8C-83A1-F6EECF244321}">
                <p14:modId xmlns:p14="http://schemas.microsoft.com/office/powerpoint/2010/main" val="31603157"/>
              </p:ext>
            </p:extLst>
          </p:nvPr>
        </p:nvGraphicFramePr>
        <p:xfrm>
          <a:off x="4247964" y="1385811"/>
          <a:ext cx="3283803" cy="2808309"/>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37EDE2EF-774A-4733-B719-7767FF1A6172}"/>
              </a:ext>
            </a:extLst>
          </p:cNvPr>
          <p:cNvCxnSpPr>
            <a:cxnSpLocks/>
          </p:cNvCxnSpPr>
          <p:nvPr/>
        </p:nvCxnSpPr>
        <p:spPr bwMode="auto">
          <a:xfrm>
            <a:off x="2006715" y="1842669"/>
            <a:ext cx="864096"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129456-1467-4863-87C6-6CA0B9164C9C}"/>
              </a:ext>
            </a:extLst>
          </p:cNvPr>
          <p:cNvCxnSpPr>
            <a:cxnSpLocks/>
          </p:cNvCxnSpPr>
          <p:nvPr/>
        </p:nvCxnSpPr>
        <p:spPr bwMode="auto">
          <a:xfrm>
            <a:off x="369193" y="2274717"/>
            <a:ext cx="1907552"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4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Mobile Phones: Resources Used Before Traveling</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3139321"/>
          </a:xfrm>
          <a:prstGeom prst="rect">
            <a:avLst/>
          </a:prstGeom>
          <a:noFill/>
        </p:spPr>
        <p:txBody>
          <a:bodyPr wrap="square" rtlCol="0">
            <a:spAutoFit/>
          </a:bodyPr>
          <a:lstStyle/>
          <a:p>
            <a:pPr defTabSz="342900">
              <a:lnSpc>
                <a:spcPct val="150000"/>
              </a:lnSpc>
            </a:pPr>
            <a:r>
              <a:rPr lang="en-US" sz="1650" b="1" dirty="0">
                <a:solidFill>
                  <a:srgbClr val="E32A06">
                    <a:lumMod val="50000"/>
                  </a:srgbClr>
                </a:solidFill>
              </a:rPr>
              <a:t>Question: </a:t>
            </a:r>
            <a:r>
              <a:rPr lang="en-US" sz="1650" dirty="0"/>
              <a:t>Please think about the last time you used a mobile phone to plan a leisure trip.</a:t>
            </a:r>
          </a:p>
          <a:p>
            <a:pPr defTabSz="342900">
              <a:lnSpc>
                <a:spcPct val="150000"/>
              </a:lnSpc>
            </a:pPr>
            <a:endParaRPr lang="en-US" sz="1650" dirty="0"/>
          </a:p>
          <a:p>
            <a:pPr defTabSz="342900">
              <a:lnSpc>
                <a:spcPct val="150000"/>
              </a:lnSpc>
            </a:pPr>
            <a:r>
              <a:rPr lang="en-US" sz="1650" dirty="0"/>
              <a:t> BEFORE actually booking your travel, which of the following resources did you use (on your mobile phone) to plan your trip? </a:t>
            </a:r>
          </a:p>
        </p:txBody>
      </p:sp>
      <p:graphicFrame>
        <p:nvGraphicFramePr>
          <p:cNvPr id="8" name="Chart 7">
            <a:extLst>
              <a:ext uri="{FF2B5EF4-FFF2-40B4-BE49-F238E27FC236}">
                <a16:creationId xmlns:a16="http://schemas.microsoft.com/office/drawing/2014/main" id="{087646EF-5948-4B71-A851-A16CAB663DD1}"/>
              </a:ext>
            </a:extLst>
          </p:cNvPr>
          <p:cNvGraphicFramePr>
            <a:graphicFrameLocks/>
          </p:cNvGraphicFramePr>
          <p:nvPr>
            <p:extLst>
              <p:ext uri="{D42A27DB-BD31-4B8C-83A1-F6EECF244321}">
                <p14:modId xmlns:p14="http://schemas.microsoft.com/office/powerpoint/2010/main" val="1740282491"/>
              </p:ext>
            </p:extLst>
          </p:nvPr>
        </p:nvGraphicFramePr>
        <p:xfrm>
          <a:off x="3842919" y="1083415"/>
          <a:ext cx="4172192" cy="342937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9FC768DB-F488-4BAA-8E2D-EF5DF3CDED1F}"/>
              </a:ext>
            </a:extLst>
          </p:cNvPr>
          <p:cNvCxnSpPr>
            <a:cxnSpLocks/>
          </p:cNvCxnSpPr>
          <p:nvPr/>
        </p:nvCxnSpPr>
        <p:spPr bwMode="auto">
          <a:xfrm>
            <a:off x="467544" y="2931790"/>
            <a:ext cx="2106234"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BCE9CB-EF2F-4FC5-9186-232E089FD260}"/>
              </a:ext>
            </a:extLst>
          </p:cNvPr>
          <p:cNvCxnSpPr>
            <a:cxnSpLocks/>
          </p:cNvCxnSpPr>
          <p:nvPr/>
        </p:nvCxnSpPr>
        <p:spPr bwMode="auto">
          <a:xfrm>
            <a:off x="467544" y="3651870"/>
            <a:ext cx="854435"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Mobile Phones: Resources Used While Traveling</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3901068"/>
          </a:xfrm>
          <a:prstGeom prst="rect">
            <a:avLst/>
          </a:prstGeom>
          <a:noFill/>
        </p:spPr>
        <p:txBody>
          <a:bodyPr wrap="square" rtlCol="0">
            <a:spAutoFit/>
          </a:bodyPr>
          <a:lstStyle/>
          <a:p>
            <a:pPr defTabSz="342900">
              <a:lnSpc>
                <a:spcPct val="150000"/>
              </a:lnSpc>
            </a:pPr>
            <a:r>
              <a:rPr lang="en-US" sz="1650" b="1" dirty="0">
                <a:solidFill>
                  <a:srgbClr val="E32A06">
                    <a:lumMod val="50000"/>
                  </a:srgbClr>
                </a:solidFill>
              </a:rPr>
              <a:t>Question: </a:t>
            </a:r>
            <a:r>
              <a:rPr lang="en-US" sz="1650" dirty="0"/>
              <a:t> Please think about the trip where you last used a mobile phone to plan a leisure trip. </a:t>
            </a:r>
          </a:p>
          <a:p>
            <a:pPr defTabSz="342900">
              <a:lnSpc>
                <a:spcPct val="150000"/>
              </a:lnSpc>
            </a:pPr>
            <a:endParaRPr lang="en-US" sz="1650" dirty="0"/>
          </a:p>
          <a:p>
            <a:pPr defTabSz="342900">
              <a:lnSpc>
                <a:spcPct val="150000"/>
              </a:lnSpc>
            </a:pPr>
            <a:r>
              <a:rPr lang="en-US" sz="1650" dirty="0"/>
              <a:t>WHILE traveling WITHIN YOUR DESTINATION (City, Region, State), which of the following resources did you use (on your mobile phone) to plan your trip?</a:t>
            </a:r>
          </a:p>
        </p:txBody>
      </p:sp>
      <p:graphicFrame>
        <p:nvGraphicFramePr>
          <p:cNvPr id="10" name="Chart 9">
            <a:extLst>
              <a:ext uri="{FF2B5EF4-FFF2-40B4-BE49-F238E27FC236}">
                <a16:creationId xmlns:a16="http://schemas.microsoft.com/office/drawing/2014/main" id="{393D993F-8544-4D27-8596-184165DAA549}"/>
              </a:ext>
            </a:extLst>
          </p:cNvPr>
          <p:cNvGraphicFramePr>
            <a:graphicFrameLocks/>
          </p:cNvGraphicFramePr>
          <p:nvPr>
            <p:extLst>
              <p:ext uri="{D42A27DB-BD31-4B8C-83A1-F6EECF244321}">
                <p14:modId xmlns:p14="http://schemas.microsoft.com/office/powerpoint/2010/main" val="2378897897"/>
              </p:ext>
            </p:extLst>
          </p:nvPr>
        </p:nvGraphicFramePr>
        <p:xfrm>
          <a:off x="3626895" y="1194597"/>
          <a:ext cx="4724967" cy="3348371"/>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2E96762B-5468-4EC4-AE0C-2976ED15CAC2}"/>
              </a:ext>
            </a:extLst>
          </p:cNvPr>
          <p:cNvCxnSpPr>
            <a:cxnSpLocks/>
          </p:cNvCxnSpPr>
          <p:nvPr/>
        </p:nvCxnSpPr>
        <p:spPr bwMode="auto">
          <a:xfrm>
            <a:off x="467544" y="3363838"/>
            <a:ext cx="1394495"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CB8EA7-6959-48D3-B256-01F7EBDD177B}"/>
              </a:ext>
            </a:extLst>
          </p:cNvPr>
          <p:cNvCxnSpPr>
            <a:cxnSpLocks/>
          </p:cNvCxnSpPr>
          <p:nvPr/>
        </p:nvCxnSpPr>
        <p:spPr bwMode="auto">
          <a:xfrm>
            <a:off x="1862039" y="3723878"/>
            <a:ext cx="1341809"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Researching &amp; Mobile Phones</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2585323"/>
          </a:xfrm>
          <a:prstGeom prst="rect">
            <a:avLst/>
          </a:prstGeom>
          <a:noFill/>
        </p:spPr>
        <p:txBody>
          <a:bodyPr wrap="square" rtlCol="0">
            <a:spAutoFit/>
          </a:bodyPr>
          <a:lstStyle/>
          <a:p>
            <a:pPr defTabSz="342900">
              <a:lnSpc>
                <a:spcPct val="150000"/>
              </a:lnSpc>
            </a:pPr>
            <a:r>
              <a:rPr lang="en-US" sz="1800" b="1" dirty="0">
                <a:solidFill>
                  <a:srgbClr val="E32A06">
                    <a:lumMod val="50000"/>
                  </a:srgbClr>
                </a:solidFill>
              </a:rPr>
              <a:t>Question:  </a:t>
            </a:r>
            <a:r>
              <a:rPr lang="en-US" sz="1800" dirty="0"/>
              <a:t>While planning a leisure trip the PAST TWELVE (12) MONTHS, which of the following have you researched using your mobile phone? </a:t>
            </a:r>
          </a:p>
        </p:txBody>
      </p:sp>
      <p:graphicFrame>
        <p:nvGraphicFramePr>
          <p:cNvPr id="7" name="Chart 6">
            <a:extLst>
              <a:ext uri="{FF2B5EF4-FFF2-40B4-BE49-F238E27FC236}">
                <a16:creationId xmlns:a16="http://schemas.microsoft.com/office/drawing/2014/main" id="{3E9F5BF6-D92C-4890-B1F3-3550568B7951}"/>
              </a:ext>
            </a:extLst>
          </p:cNvPr>
          <p:cNvGraphicFramePr>
            <a:graphicFrameLocks/>
          </p:cNvGraphicFramePr>
          <p:nvPr>
            <p:extLst>
              <p:ext uri="{D42A27DB-BD31-4B8C-83A1-F6EECF244321}">
                <p14:modId xmlns:p14="http://schemas.microsoft.com/office/powerpoint/2010/main" val="222737622"/>
              </p:ext>
            </p:extLst>
          </p:nvPr>
        </p:nvGraphicFramePr>
        <p:xfrm>
          <a:off x="3815916" y="1108225"/>
          <a:ext cx="4650103" cy="3402378"/>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6A5F8063-8685-46CE-A4F2-F0DA98E5F0FD}"/>
              </a:ext>
            </a:extLst>
          </p:cNvPr>
          <p:cNvCxnSpPr>
            <a:cxnSpLocks/>
          </p:cNvCxnSpPr>
          <p:nvPr/>
        </p:nvCxnSpPr>
        <p:spPr bwMode="auto">
          <a:xfrm>
            <a:off x="467544" y="3147814"/>
            <a:ext cx="1584176"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BC248D-4BFC-48AC-B7A8-AFBE753BA9A2}"/>
              </a:ext>
            </a:extLst>
          </p:cNvPr>
          <p:cNvCxnSpPr>
            <a:cxnSpLocks/>
          </p:cNvCxnSpPr>
          <p:nvPr/>
        </p:nvCxnSpPr>
        <p:spPr bwMode="auto">
          <a:xfrm>
            <a:off x="467544" y="3507854"/>
            <a:ext cx="1394495"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360760" y="164529"/>
            <a:ext cx="29758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342900"/>
            <a:r>
              <a:rPr lang="en-US" sz="2250" dirty="0">
                <a:solidFill>
                  <a:srgbClr val="FFFFFF"/>
                </a:solidFill>
                <a:latin typeface="Lato Light" charset="0"/>
                <a:ea typeface="Lato Light" charset="0"/>
                <a:cs typeface="Lato Light" charset="0"/>
                <a:sym typeface="Lato Light" charset="0"/>
              </a:rPr>
              <a:t>Executive Summary </a:t>
            </a:r>
            <a:r>
              <a:rPr lang="en-US" sz="1500" dirty="0">
                <a:solidFill>
                  <a:srgbClr val="FFFFFF"/>
                </a:solidFill>
                <a:latin typeface="Lato Light" charset="0"/>
                <a:ea typeface="Lato Light" charset="0"/>
                <a:cs typeface="Lato Light" charset="0"/>
                <a:sym typeface="Lato Light" charset="0"/>
              </a:rPr>
              <a:t>(cont.)</a:t>
            </a:r>
          </a:p>
        </p:txBody>
      </p:sp>
      <p:sp>
        <p:nvSpPr>
          <p:cNvPr id="15" name="Rectangle 3"/>
          <p:cNvSpPr>
            <a:spLocks/>
          </p:cNvSpPr>
          <p:nvPr/>
        </p:nvSpPr>
        <p:spPr bwMode="auto">
          <a:xfrm>
            <a:off x="236267" y="248452"/>
            <a:ext cx="9185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900"/>
            <a:r>
              <a:rPr lang="en-US" sz="1800" b="1" dirty="0">
                <a:solidFill>
                  <a:srgbClr val="E32A06">
                    <a:lumMod val="50000"/>
                  </a:srgbClr>
                </a:solidFill>
                <a:latin typeface="Arial"/>
                <a:cs typeface="Arial"/>
              </a:rPr>
              <a:t>Purchasing &amp; Mobile Phones</a:t>
            </a:r>
            <a:endParaRPr lang="en-US" sz="1800" b="1" dirty="0">
              <a:solidFill>
                <a:srgbClr val="E32A06">
                  <a:lumMod val="50000"/>
                </a:srgbClr>
              </a:solidFill>
              <a:latin typeface="Arial"/>
              <a:ea typeface="Lato Light" charset="0"/>
              <a:cs typeface="Arial"/>
              <a:sym typeface="Lato Light" charset="0"/>
            </a:endParaRPr>
          </a:p>
        </p:txBody>
      </p:sp>
      <p:sp>
        <p:nvSpPr>
          <p:cNvPr id="16" name="TextBox 15"/>
          <p:cNvSpPr txBox="1"/>
          <p:nvPr/>
        </p:nvSpPr>
        <p:spPr>
          <a:xfrm>
            <a:off x="224517" y="4878982"/>
            <a:ext cx="3167855" cy="207749"/>
          </a:xfrm>
          <a:prstGeom prst="rect">
            <a:avLst/>
          </a:prstGeom>
          <a:noFill/>
        </p:spPr>
        <p:txBody>
          <a:bodyPr wrap="none" rtlCol="0">
            <a:spAutoFit/>
          </a:bodyPr>
          <a:lstStyle/>
          <a:p>
            <a:pPr defTabSz="342900"/>
            <a:r>
              <a:rPr lang="en-US" sz="750" dirty="0"/>
              <a:t>Source: The State of the American Traveler, Destination Analysts, Inc.</a:t>
            </a:r>
          </a:p>
        </p:txBody>
      </p:sp>
      <p:cxnSp>
        <p:nvCxnSpPr>
          <p:cNvPr id="3" name="Straight Connector 2">
            <a:extLst>
              <a:ext uri="{FF2B5EF4-FFF2-40B4-BE49-F238E27FC236}">
                <a16:creationId xmlns:a16="http://schemas.microsoft.com/office/drawing/2014/main" id="{B590138E-10C5-47D7-ABD8-68A9F34EF4CA}"/>
              </a:ext>
            </a:extLst>
          </p:cNvPr>
          <p:cNvCxnSpPr/>
          <p:nvPr/>
        </p:nvCxnSpPr>
        <p:spPr bwMode="auto">
          <a:xfrm>
            <a:off x="247373" y="708543"/>
            <a:ext cx="8348074" cy="0"/>
          </a:xfrm>
          <a:prstGeom prst="line">
            <a:avLst/>
          </a:prstGeom>
          <a:blipFill dpi="0" rotWithShape="0">
            <a:blip r:embed="rId3"/>
            <a:srcRect/>
            <a:tile tx="0" ty="0" sx="100000" sy="100000" flip="none" algn="tl"/>
          </a:blipFill>
          <a:ln w="50800" cap="flat" cmpd="sng" algn="ctr">
            <a:solidFill>
              <a:schemeClr val="bg2">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1193EC38-DF53-4E4C-A968-DEDDA0B42947}"/>
              </a:ext>
            </a:extLst>
          </p:cNvPr>
          <p:cNvSpPr txBox="1"/>
          <p:nvPr/>
        </p:nvSpPr>
        <p:spPr>
          <a:xfrm>
            <a:off x="369193" y="1032579"/>
            <a:ext cx="3182946" cy="3416320"/>
          </a:xfrm>
          <a:prstGeom prst="rect">
            <a:avLst/>
          </a:prstGeom>
          <a:noFill/>
        </p:spPr>
        <p:txBody>
          <a:bodyPr wrap="square" rtlCol="0">
            <a:spAutoFit/>
          </a:bodyPr>
          <a:lstStyle/>
          <a:p>
            <a:pPr defTabSz="342900">
              <a:lnSpc>
                <a:spcPct val="150000"/>
              </a:lnSpc>
            </a:pPr>
            <a:r>
              <a:rPr lang="en-US" sz="1800" b="1" dirty="0">
                <a:solidFill>
                  <a:srgbClr val="E32A06">
                    <a:lumMod val="50000"/>
                  </a:srgbClr>
                </a:solidFill>
              </a:rPr>
              <a:t>Question: </a:t>
            </a:r>
            <a:r>
              <a:rPr lang="en-US" sz="1800" dirty="0"/>
              <a:t>Now, please think about purchases made with your mobile phone.  In the PAST TWELVE (12) MONTHS, which of the following have you purchased using your mobile phone?</a:t>
            </a:r>
          </a:p>
        </p:txBody>
      </p:sp>
      <p:graphicFrame>
        <p:nvGraphicFramePr>
          <p:cNvPr id="8" name="Chart 7">
            <a:extLst>
              <a:ext uri="{FF2B5EF4-FFF2-40B4-BE49-F238E27FC236}">
                <a16:creationId xmlns:a16="http://schemas.microsoft.com/office/drawing/2014/main" id="{CA9045D0-21AA-46A1-B36C-86C429AA58C0}"/>
              </a:ext>
            </a:extLst>
          </p:cNvPr>
          <p:cNvGraphicFramePr>
            <a:graphicFrameLocks/>
          </p:cNvGraphicFramePr>
          <p:nvPr>
            <p:extLst>
              <p:ext uri="{D42A27DB-BD31-4B8C-83A1-F6EECF244321}">
                <p14:modId xmlns:p14="http://schemas.microsoft.com/office/powerpoint/2010/main" val="294788997"/>
              </p:ext>
            </p:extLst>
          </p:nvPr>
        </p:nvGraphicFramePr>
        <p:xfrm>
          <a:off x="3599891" y="1095097"/>
          <a:ext cx="4995555" cy="3636893"/>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1B8DDA35-5782-432F-B14F-C2D5D745F2C7}"/>
              </a:ext>
            </a:extLst>
          </p:cNvPr>
          <p:cNvCxnSpPr>
            <a:cxnSpLocks/>
          </p:cNvCxnSpPr>
          <p:nvPr/>
        </p:nvCxnSpPr>
        <p:spPr bwMode="auto">
          <a:xfrm>
            <a:off x="467544" y="3939902"/>
            <a:ext cx="2924828" cy="0"/>
          </a:xfrm>
          <a:prstGeom prst="line">
            <a:avLst/>
          </a:prstGeom>
          <a:ln w="28575">
            <a:solidFill>
              <a:srgbClr val="F25623"/>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12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362450" y="2867532"/>
            <a:ext cx="1828800" cy="322584"/>
          </a:xfrm>
        </p:spPr>
        <p:txBody>
          <a:bodyPr/>
          <a:lstStyle/>
          <a:p>
            <a:r>
              <a:rPr lang="en-US" sz="1800" b="1" dirty="0"/>
              <a:t>Steven Paganelli</a:t>
            </a:r>
          </a:p>
        </p:txBody>
      </p:sp>
      <p:sp>
        <p:nvSpPr>
          <p:cNvPr id="4" name="Text Placeholder 3"/>
          <p:cNvSpPr>
            <a:spLocks noGrp="1"/>
          </p:cNvSpPr>
          <p:nvPr>
            <p:ph type="body" sz="quarter" idx="15"/>
          </p:nvPr>
        </p:nvSpPr>
        <p:spPr>
          <a:xfrm>
            <a:off x="3886200" y="3190116"/>
            <a:ext cx="2781300" cy="735450"/>
          </a:xfrm>
        </p:spPr>
        <p:txBody>
          <a:bodyPr/>
          <a:lstStyle/>
          <a:p>
            <a:r>
              <a:rPr lang="en-US" sz="1400" dirty="0"/>
              <a:t>Head of Destination Marketing</a:t>
            </a:r>
            <a:br>
              <a:rPr lang="en-US" sz="1400" dirty="0"/>
            </a:br>
            <a:r>
              <a:rPr lang="en-US" sz="1400" dirty="0"/>
              <a:t>TripAdvisor</a:t>
            </a:r>
          </a:p>
        </p:txBody>
      </p:sp>
      <p:pic>
        <p:nvPicPr>
          <p:cNvPr id="7" name="Picture Placeholder 4"/>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333534" y="837692"/>
            <a:ext cx="1886632" cy="1868548"/>
          </a:xfrm>
        </p:spPr>
      </p:pic>
    </p:spTree>
    <p:extLst>
      <p:ext uri="{BB962C8B-B14F-4D97-AF65-F5344CB8AC3E}">
        <p14:creationId xmlns:p14="http://schemas.microsoft.com/office/powerpoint/2010/main" val="393428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FC41A-DD68-48BA-B0E9-F52487BD1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538" y="1032579"/>
            <a:ext cx="8175677" cy="2479644"/>
          </a:xfrm>
          <a:prstGeom prst="rect">
            <a:avLst/>
          </a:prstGeom>
        </p:spPr>
      </p:pic>
    </p:spTree>
    <p:extLst>
      <p:ext uri="{BB962C8B-B14F-4D97-AF65-F5344CB8AC3E}">
        <p14:creationId xmlns:p14="http://schemas.microsoft.com/office/powerpoint/2010/main" val="170545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9B198-DB9F-4A13-8302-0C082E9F08FE}"/>
              </a:ext>
            </a:extLst>
          </p:cNvPr>
          <p:cNvPicPr>
            <a:picLocks noChangeAspect="1"/>
          </p:cNvPicPr>
          <p:nvPr/>
        </p:nvPicPr>
        <p:blipFill>
          <a:blip r:embed="rId2"/>
          <a:stretch>
            <a:fillRect/>
          </a:stretch>
        </p:blipFill>
        <p:spPr>
          <a:xfrm>
            <a:off x="224517" y="168483"/>
            <a:ext cx="5893841" cy="560850"/>
          </a:xfrm>
          <a:prstGeom prst="rect">
            <a:avLst/>
          </a:prstGeom>
        </p:spPr>
      </p:pic>
      <p:pic>
        <p:nvPicPr>
          <p:cNvPr id="3" name="Picture 2">
            <a:extLst>
              <a:ext uri="{FF2B5EF4-FFF2-40B4-BE49-F238E27FC236}">
                <a16:creationId xmlns:a16="http://schemas.microsoft.com/office/drawing/2014/main" id="{96B4947C-9F64-476F-A886-9D49C5C64B79}"/>
              </a:ext>
            </a:extLst>
          </p:cNvPr>
          <p:cNvPicPr>
            <a:picLocks noChangeAspect="1"/>
          </p:cNvPicPr>
          <p:nvPr/>
        </p:nvPicPr>
        <p:blipFill>
          <a:blip r:embed="rId3"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359532" y="816555"/>
            <a:ext cx="2498301" cy="945105"/>
          </a:xfrm>
          <a:prstGeom prst="rect">
            <a:avLst/>
          </a:prstGeom>
        </p:spPr>
      </p:pic>
      <p:pic>
        <p:nvPicPr>
          <p:cNvPr id="5" name="Picture 4">
            <a:extLst>
              <a:ext uri="{FF2B5EF4-FFF2-40B4-BE49-F238E27FC236}">
                <a16:creationId xmlns:a16="http://schemas.microsoft.com/office/drawing/2014/main" id="{6FFF48EA-8960-4307-B9DE-D4F4B97E2E58}"/>
              </a:ext>
            </a:extLst>
          </p:cNvPr>
          <p:cNvPicPr>
            <a:picLocks noChangeAspect="1"/>
          </p:cNvPicPr>
          <p:nvPr/>
        </p:nvPicPr>
        <p:blipFill>
          <a:blip r:embed="rId4">
            <a:clrChange>
              <a:clrFrom>
                <a:srgbClr val="FFF5EC"/>
              </a:clrFrom>
              <a:clrTo>
                <a:srgbClr val="FFF5EC">
                  <a:alpha val="0"/>
                </a:srgbClr>
              </a:clrTo>
            </a:clrChange>
          </a:blip>
          <a:stretch>
            <a:fillRect/>
          </a:stretch>
        </p:blipFill>
        <p:spPr>
          <a:xfrm>
            <a:off x="467544" y="1848883"/>
            <a:ext cx="1871219" cy="1237254"/>
          </a:xfrm>
          <a:prstGeom prst="rect">
            <a:avLst/>
          </a:prstGeom>
        </p:spPr>
      </p:pic>
      <p:pic>
        <p:nvPicPr>
          <p:cNvPr id="6" name="Picture 5">
            <a:extLst>
              <a:ext uri="{FF2B5EF4-FFF2-40B4-BE49-F238E27FC236}">
                <a16:creationId xmlns:a16="http://schemas.microsoft.com/office/drawing/2014/main" id="{F6B8031D-1704-4C4A-8D83-1D705C06B42D}"/>
              </a:ext>
            </a:extLst>
          </p:cNvPr>
          <p:cNvPicPr>
            <a:picLocks noChangeAspect="1"/>
          </p:cNvPicPr>
          <p:nvPr/>
        </p:nvPicPr>
        <p:blipFill>
          <a:blip r:embed="rId5"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2989318" y="438513"/>
            <a:ext cx="5788736" cy="4624731"/>
          </a:xfrm>
          <a:prstGeom prst="rect">
            <a:avLst/>
          </a:prstGeom>
        </p:spPr>
      </p:pic>
      <p:pic>
        <p:nvPicPr>
          <p:cNvPr id="7" name="Picture 6">
            <a:extLst>
              <a:ext uri="{FF2B5EF4-FFF2-40B4-BE49-F238E27FC236}">
                <a16:creationId xmlns:a16="http://schemas.microsoft.com/office/drawing/2014/main" id="{B8CC33D2-8AD9-478E-BB17-A89D61D734DC}"/>
              </a:ext>
            </a:extLst>
          </p:cNvPr>
          <p:cNvPicPr>
            <a:picLocks noChangeAspect="1"/>
          </p:cNvPicPr>
          <p:nvPr/>
        </p:nvPicPr>
        <p:blipFill>
          <a:blip r:embed="rId6">
            <a:clrChange>
              <a:clrFrom>
                <a:srgbClr val="FFF5EC"/>
              </a:clrFrom>
              <a:clrTo>
                <a:srgbClr val="FFF5EC">
                  <a:alpha val="0"/>
                </a:srgbClr>
              </a:clrTo>
            </a:clrChange>
          </a:blip>
          <a:stretch>
            <a:fillRect/>
          </a:stretch>
        </p:blipFill>
        <p:spPr>
          <a:xfrm>
            <a:off x="3171438" y="1235102"/>
            <a:ext cx="1280818" cy="1053117"/>
          </a:xfrm>
          <a:prstGeom prst="rect">
            <a:avLst/>
          </a:prstGeom>
        </p:spPr>
      </p:pic>
      <p:pic>
        <p:nvPicPr>
          <p:cNvPr id="8" name="Picture 7">
            <a:extLst>
              <a:ext uri="{FF2B5EF4-FFF2-40B4-BE49-F238E27FC236}">
                <a16:creationId xmlns:a16="http://schemas.microsoft.com/office/drawing/2014/main" id="{B6825412-50B3-4663-9B5D-25F4CF546762}"/>
              </a:ext>
            </a:extLst>
          </p:cNvPr>
          <p:cNvPicPr>
            <a:picLocks noChangeAspect="1"/>
          </p:cNvPicPr>
          <p:nvPr/>
        </p:nvPicPr>
        <p:blipFill>
          <a:blip r:embed="rId7"/>
          <a:stretch>
            <a:fillRect/>
          </a:stretch>
        </p:blipFill>
        <p:spPr>
          <a:xfrm>
            <a:off x="4583741" y="2253496"/>
            <a:ext cx="948267" cy="636508"/>
          </a:xfrm>
          <a:prstGeom prst="rect">
            <a:avLst/>
          </a:prstGeom>
        </p:spPr>
      </p:pic>
      <p:pic>
        <p:nvPicPr>
          <p:cNvPr id="9" name="Picture 8">
            <a:extLst>
              <a:ext uri="{FF2B5EF4-FFF2-40B4-BE49-F238E27FC236}">
                <a16:creationId xmlns:a16="http://schemas.microsoft.com/office/drawing/2014/main" id="{A94B14B1-7B0D-46D0-96AB-45739B3CC6B4}"/>
              </a:ext>
            </a:extLst>
          </p:cNvPr>
          <p:cNvPicPr>
            <a:picLocks noChangeAspect="1"/>
          </p:cNvPicPr>
          <p:nvPr/>
        </p:nvPicPr>
        <p:blipFill>
          <a:blip r:embed="rId8"/>
          <a:stretch>
            <a:fillRect/>
          </a:stretch>
        </p:blipFill>
        <p:spPr>
          <a:xfrm>
            <a:off x="5771172" y="2058693"/>
            <a:ext cx="729081" cy="405045"/>
          </a:xfrm>
          <a:prstGeom prst="rect">
            <a:avLst/>
          </a:prstGeom>
        </p:spPr>
      </p:pic>
      <p:pic>
        <p:nvPicPr>
          <p:cNvPr id="10" name="Picture 9">
            <a:extLst>
              <a:ext uri="{FF2B5EF4-FFF2-40B4-BE49-F238E27FC236}">
                <a16:creationId xmlns:a16="http://schemas.microsoft.com/office/drawing/2014/main" id="{0ED32E82-8DD4-40FF-B03A-B52DDAF91E2B}"/>
              </a:ext>
            </a:extLst>
          </p:cNvPr>
          <p:cNvPicPr>
            <a:picLocks noChangeAspect="1"/>
          </p:cNvPicPr>
          <p:nvPr/>
        </p:nvPicPr>
        <p:blipFill>
          <a:blip r:embed="rId9"/>
          <a:stretch>
            <a:fillRect/>
          </a:stretch>
        </p:blipFill>
        <p:spPr>
          <a:xfrm>
            <a:off x="6386923" y="2829386"/>
            <a:ext cx="668817" cy="246406"/>
          </a:xfrm>
          <a:prstGeom prst="rect">
            <a:avLst/>
          </a:prstGeom>
        </p:spPr>
      </p:pic>
      <p:pic>
        <p:nvPicPr>
          <p:cNvPr id="11" name="Picture 10">
            <a:extLst>
              <a:ext uri="{FF2B5EF4-FFF2-40B4-BE49-F238E27FC236}">
                <a16:creationId xmlns:a16="http://schemas.microsoft.com/office/drawing/2014/main" id="{46DDFED3-4743-4011-AFCD-AC115A7F2E9E}"/>
              </a:ext>
            </a:extLst>
          </p:cNvPr>
          <p:cNvPicPr>
            <a:picLocks noChangeAspect="1"/>
          </p:cNvPicPr>
          <p:nvPr/>
        </p:nvPicPr>
        <p:blipFill>
          <a:blip r:embed="rId10"/>
          <a:stretch>
            <a:fillRect/>
          </a:stretch>
        </p:blipFill>
        <p:spPr>
          <a:xfrm>
            <a:off x="5148216" y="3329118"/>
            <a:ext cx="970142" cy="463981"/>
          </a:xfrm>
          <a:prstGeom prst="rect">
            <a:avLst/>
          </a:prstGeom>
        </p:spPr>
      </p:pic>
    </p:spTree>
    <p:extLst>
      <p:ext uri="{BB962C8B-B14F-4D97-AF65-F5344CB8AC3E}">
        <p14:creationId xmlns:p14="http://schemas.microsoft.com/office/powerpoint/2010/main" val="220357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7075" y="550854"/>
            <a:ext cx="3375375" cy="4625625"/>
          </a:xfrm>
          <a:prstGeom prst="rect">
            <a:avLst/>
          </a:prstGeom>
          <a:noFill/>
        </p:spPr>
        <p:txBody>
          <a:bodyPr wrap="square" rtlCol="0">
            <a:spAutoFit/>
          </a:bodyPr>
          <a:lstStyle/>
          <a:p>
            <a:pPr defTabSz="342900"/>
            <a:r>
              <a:rPr lang="en-US" sz="2475" b="1" dirty="0">
                <a:solidFill>
                  <a:srgbClr val="000000">
                    <a:lumMod val="75000"/>
                    <a:lumOff val="25000"/>
                  </a:srgbClr>
                </a:solidFill>
              </a:rPr>
              <a:t>Destination Analysts’ </a:t>
            </a:r>
          </a:p>
          <a:p>
            <a:pPr defTabSz="342900"/>
            <a:r>
              <a:rPr lang="en-US" sz="2475" b="1" i="1" dirty="0">
                <a:solidFill>
                  <a:srgbClr val="000000">
                    <a:lumMod val="75000"/>
                    <a:lumOff val="25000"/>
                  </a:srgbClr>
                </a:solidFill>
              </a:rPr>
              <a:t>Mobile Addiction Test</a:t>
            </a:r>
          </a:p>
          <a:p>
            <a:pPr marL="321469" indent="-321469" defTabSz="342900">
              <a:spcBef>
                <a:spcPts val="1800"/>
              </a:spcBef>
              <a:buFont typeface="Arial" panose="020B0604020202020204" pitchFamily="34" charset="0"/>
              <a:buChar char="•"/>
            </a:pPr>
            <a:r>
              <a:rPr lang="en-US" sz="1350" b="1" dirty="0">
                <a:solidFill>
                  <a:srgbClr val="000000">
                    <a:lumMod val="75000"/>
                    <a:lumOff val="25000"/>
                  </a:srgbClr>
                </a:solidFill>
              </a:rPr>
              <a:t>Scored on 6 questions on:</a:t>
            </a:r>
          </a:p>
          <a:p>
            <a:pPr marL="664369" lvl="2" indent="-321469" defTabSz="342900">
              <a:spcBef>
                <a:spcPts val="225"/>
              </a:spcBef>
              <a:buFont typeface="Arial" panose="020B0604020202020204" pitchFamily="34" charset="0"/>
              <a:buChar char="•"/>
            </a:pPr>
            <a:r>
              <a:rPr lang="en-US" sz="1350" b="1" dirty="0">
                <a:solidFill>
                  <a:srgbClr val="000000">
                    <a:lumMod val="75000"/>
                    <a:lumOff val="25000"/>
                  </a:srgbClr>
                </a:solidFill>
              </a:rPr>
              <a:t>Behaviors and emotions regarding mobile phones</a:t>
            </a:r>
          </a:p>
          <a:p>
            <a:pPr marL="321469" indent="-321469" defTabSz="342900">
              <a:spcBef>
                <a:spcPts val="1125"/>
              </a:spcBef>
              <a:buFont typeface="Arial" panose="020B0604020202020204" pitchFamily="34" charset="0"/>
              <a:buChar char="•"/>
            </a:pPr>
            <a:r>
              <a:rPr lang="en-US" sz="1350" b="1" dirty="0">
                <a:solidFill>
                  <a:srgbClr val="000000">
                    <a:lumMod val="75000"/>
                    <a:lumOff val="25000"/>
                  </a:srgbClr>
                </a:solidFill>
              </a:rPr>
              <a:t>Based on standard addiction self-assessment test methodologies</a:t>
            </a:r>
          </a:p>
          <a:p>
            <a:pPr marL="321469" indent="-321469" defTabSz="342900">
              <a:spcBef>
                <a:spcPts val="1125"/>
              </a:spcBef>
              <a:buFont typeface="Arial" panose="020B0604020202020204" pitchFamily="34" charset="0"/>
              <a:buChar char="•"/>
            </a:pPr>
            <a:r>
              <a:rPr lang="en-US" sz="1350" b="1" dirty="0">
                <a:solidFill>
                  <a:srgbClr val="000000">
                    <a:lumMod val="75000"/>
                    <a:lumOff val="25000"/>
                  </a:srgbClr>
                </a:solidFill>
              </a:rPr>
              <a:t>Each respondent scored from  1 to 100</a:t>
            </a:r>
          </a:p>
          <a:p>
            <a:pPr marL="321469" indent="-321469" defTabSz="342900">
              <a:spcBef>
                <a:spcPts val="1125"/>
              </a:spcBef>
              <a:buFont typeface="Arial" panose="020B0604020202020204" pitchFamily="34" charset="0"/>
              <a:buChar char="•"/>
            </a:pPr>
            <a:r>
              <a:rPr lang="en-US" sz="1350" b="1" dirty="0">
                <a:solidFill>
                  <a:srgbClr val="000000">
                    <a:lumMod val="75000"/>
                    <a:lumOff val="25000"/>
                  </a:srgbClr>
                </a:solidFill>
              </a:rPr>
              <a:t>Measured four times:</a:t>
            </a:r>
          </a:p>
          <a:p>
            <a:pPr marL="664369" lvl="2" indent="-321469" defTabSz="342900">
              <a:spcBef>
                <a:spcPts val="1125"/>
              </a:spcBef>
              <a:buFont typeface="Arial" panose="020B0604020202020204" pitchFamily="34" charset="0"/>
              <a:buChar char="•"/>
            </a:pPr>
            <a:r>
              <a:rPr lang="en-US" sz="1350" b="1" dirty="0">
                <a:solidFill>
                  <a:srgbClr val="000000">
                    <a:lumMod val="75000"/>
                    <a:lumOff val="25000"/>
                  </a:srgbClr>
                </a:solidFill>
              </a:rPr>
              <a:t>January 2015</a:t>
            </a:r>
          </a:p>
          <a:p>
            <a:pPr marL="664369" lvl="2" indent="-321469" defTabSz="342900">
              <a:spcBef>
                <a:spcPts val="225"/>
              </a:spcBef>
              <a:buFont typeface="Arial" panose="020B0604020202020204" pitchFamily="34" charset="0"/>
              <a:buChar char="•"/>
            </a:pPr>
            <a:r>
              <a:rPr lang="en-US" sz="1350" b="1" dirty="0">
                <a:solidFill>
                  <a:srgbClr val="000000">
                    <a:lumMod val="75000"/>
                    <a:lumOff val="25000"/>
                  </a:srgbClr>
                </a:solidFill>
              </a:rPr>
              <a:t>October 2016</a:t>
            </a:r>
          </a:p>
          <a:p>
            <a:pPr marL="664369" lvl="2" indent="-321469" defTabSz="342900">
              <a:spcBef>
                <a:spcPts val="225"/>
              </a:spcBef>
              <a:buFont typeface="Arial" panose="020B0604020202020204" pitchFamily="34" charset="0"/>
              <a:buChar char="•"/>
            </a:pPr>
            <a:r>
              <a:rPr lang="en-US" sz="1350" b="1" dirty="0">
                <a:solidFill>
                  <a:srgbClr val="000000">
                    <a:lumMod val="75000"/>
                    <a:lumOff val="25000"/>
                  </a:srgbClr>
                </a:solidFill>
              </a:rPr>
              <a:t>October 2017</a:t>
            </a:r>
          </a:p>
          <a:p>
            <a:pPr marL="664369" lvl="2" indent="-321469" defTabSz="342900">
              <a:spcBef>
                <a:spcPts val="225"/>
              </a:spcBef>
              <a:buFont typeface="Arial" panose="020B0604020202020204" pitchFamily="34" charset="0"/>
              <a:buChar char="•"/>
            </a:pPr>
            <a:r>
              <a:rPr lang="en-US" sz="1350" b="1" dirty="0">
                <a:solidFill>
                  <a:srgbClr val="000000">
                    <a:lumMod val="75000"/>
                    <a:lumOff val="25000"/>
                  </a:srgbClr>
                </a:solidFill>
              </a:rPr>
              <a:t>October 2018</a:t>
            </a:r>
          </a:p>
        </p:txBody>
      </p:sp>
      <p:pic>
        <p:nvPicPr>
          <p:cNvPr id="7" name="Picture 6">
            <a:extLst>
              <a:ext uri="{FF2B5EF4-FFF2-40B4-BE49-F238E27FC236}">
                <a16:creationId xmlns:a16="http://schemas.microsoft.com/office/drawing/2014/main" id="{D860AE10-2A45-4A08-A03E-3D875E7958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7534"/>
            <a:ext cx="4959043" cy="3719282"/>
          </a:xfrm>
          <a:prstGeom prst="rect">
            <a:avLst/>
          </a:prstGeom>
        </p:spPr>
      </p:pic>
    </p:spTree>
    <p:extLst>
      <p:ext uri="{BB962C8B-B14F-4D97-AF65-F5344CB8AC3E}">
        <p14:creationId xmlns:p14="http://schemas.microsoft.com/office/powerpoint/2010/main" val="59163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 logo MS Offic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60" y="483989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87DB878-B42D-48F8-A558-259FD1F49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9682" y="195486"/>
            <a:ext cx="5724637" cy="1685588"/>
          </a:xfrm>
          <a:prstGeom prst="rect">
            <a:avLst/>
          </a:prstGeom>
        </p:spPr>
      </p:pic>
      <p:pic>
        <p:nvPicPr>
          <p:cNvPr id="6" name="Picture 5">
            <a:extLst>
              <a:ext uri="{FF2B5EF4-FFF2-40B4-BE49-F238E27FC236}">
                <a16:creationId xmlns:a16="http://schemas.microsoft.com/office/drawing/2014/main" id="{D3D98FEC-3FA0-458E-A9EF-B5274A429D4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012" y="1593161"/>
            <a:ext cx="7680006" cy="3489868"/>
          </a:xfrm>
          <a:prstGeom prst="rect">
            <a:avLst/>
          </a:prstGeom>
        </p:spPr>
      </p:pic>
    </p:spTree>
    <p:extLst>
      <p:ext uri="{BB962C8B-B14F-4D97-AF65-F5344CB8AC3E}">
        <p14:creationId xmlns:p14="http://schemas.microsoft.com/office/powerpoint/2010/main" val="1627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 logo MS Offic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60" y="483989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C6DFBF5-06BC-4B75-8701-5C9A6055C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535" y="222489"/>
            <a:ext cx="5943168" cy="590997"/>
          </a:xfrm>
          <a:prstGeom prst="rect">
            <a:avLst/>
          </a:prstGeom>
        </p:spPr>
      </p:pic>
      <p:pic>
        <p:nvPicPr>
          <p:cNvPr id="3" name="Picture 2">
            <a:extLst>
              <a:ext uri="{FF2B5EF4-FFF2-40B4-BE49-F238E27FC236}">
                <a16:creationId xmlns:a16="http://schemas.microsoft.com/office/drawing/2014/main" id="{5C42CA25-A752-4CCC-9EE2-0F2F7ECFECA3}"/>
              </a:ext>
            </a:extLst>
          </p:cNvPr>
          <p:cNvPicPr>
            <a:picLocks noChangeAspect="1"/>
          </p:cNvPicPr>
          <p:nvPr/>
        </p:nvPicPr>
        <p:blipFill>
          <a:blip r:embed="rId4"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898357" y="924567"/>
            <a:ext cx="7347287" cy="1242138"/>
          </a:xfrm>
          <a:prstGeom prst="rect">
            <a:avLst/>
          </a:prstGeom>
        </p:spPr>
      </p:pic>
      <p:pic>
        <p:nvPicPr>
          <p:cNvPr id="5" name="Picture 4">
            <a:extLst>
              <a:ext uri="{FF2B5EF4-FFF2-40B4-BE49-F238E27FC236}">
                <a16:creationId xmlns:a16="http://schemas.microsoft.com/office/drawing/2014/main" id="{55B2C6B4-7ACB-4DBA-93CA-58A3028C5051}"/>
              </a:ext>
            </a:extLst>
          </p:cNvPr>
          <p:cNvPicPr>
            <a:picLocks noChangeAspect="1"/>
          </p:cNvPicPr>
          <p:nvPr/>
        </p:nvPicPr>
        <p:blipFill>
          <a:blip r:embed="rId5"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05117" y="2263129"/>
            <a:ext cx="7347287" cy="1122161"/>
          </a:xfrm>
          <a:prstGeom prst="rect">
            <a:avLst/>
          </a:prstGeom>
        </p:spPr>
      </p:pic>
      <p:pic>
        <p:nvPicPr>
          <p:cNvPr id="6" name="Picture 5">
            <a:extLst>
              <a:ext uri="{FF2B5EF4-FFF2-40B4-BE49-F238E27FC236}">
                <a16:creationId xmlns:a16="http://schemas.microsoft.com/office/drawing/2014/main" id="{39A2BE91-DA46-4273-9E52-E836341DFF9E}"/>
              </a:ext>
            </a:extLst>
          </p:cNvPr>
          <p:cNvPicPr>
            <a:picLocks noChangeAspect="1"/>
          </p:cNvPicPr>
          <p:nvPr/>
        </p:nvPicPr>
        <p:blipFill>
          <a:blip r:embed="rId6"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51127" y="3510229"/>
            <a:ext cx="7347287" cy="1198376"/>
          </a:xfrm>
          <a:prstGeom prst="rect">
            <a:avLst/>
          </a:prstGeom>
        </p:spPr>
      </p:pic>
      <p:sp>
        <p:nvSpPr>
          <p:cNvPr id="4" name="TextBox 3">
            <a:extLst>
              <a:ext uri="{FF2B5EF4-FFF2-40B4-BE49-F238E27FC236}">
                <a16:creationId xmlns:a16="http://schemas.microsoft.com/office/drawing/2014/main" id="{FAE068D2-E840-4303-8ED9-63FCB04AE17B}"/>
              </a:ext>
            </a:extLst>
          </p:cNvPr>
          <p:cNvSpPr txBox="1"/>
          <p:nvPr/>
        </p:nvSpPr>
        <p:spPr>
          <a:xfrm>
            <a:off x="1109437" y="1545636"/>
            <a:ext cx="882034" cy="215444"/>
          </a:xfrm>
          <a:prstGeom prst="rect">
            <a:avLst/>
          </a:prstGeom>
          <a:solidFill>
            <a:schemeClr val="bg1"/>
          </a:solidFill>
        </p:spPr>
        <p:txBody>
          <a:bodyPr wrap="square" rtlCol="0">
            <a:spAutoFit/>
          </a:bodyPr>
          <a:lstStyle>
            <a:defPPr>
              <a:defRPr lang="en-US"/>
            </a:defPPr>
            <a:lvl1pPr algn="ctr" defTabSz="342900">
              <a:defRPr sz="1000" b="1">
                <a:solidFill>
                  <a:srgbClr val="4E4B5A"/>
                </a:solidFill>
              </a:defRPr>
            </a:lvl1pPr>
          </a:lstStyle>
          <a:p>
            <a:pPr algn="r"/>
            <a:r>
              <a:rPr lang="en-US" sz="800" b="0" dirty="0">
                <a:solidFill>
                  <a:srgbClr val="4C4D4F"/>
                </a:solidFill>
                <a:latin typeface="Gotham Medium" panose="02000603030000020004" pitchFamily="2" charset="0"/>
              </a:rPr>
              <a:t>Very Likely</a:t>
            </a:r>
          </a:p>
        </p:txBody>
      </p:sp>
      <p:sp>
        <p:nvSpPr>
          <p:cNvPr id="9" name="TextBox 8">
            <a:extLst>
              <a:ext uri="{FF2B5EF4-FFF2-40B4-BE49-F238E27FC236}">
                <a16:creationId xmlns:a16="http://schemas.microsoft.com/office/drawing/2014/main" id="{63415680-C0EE-4FEA-A092-A721A7B0349C}"/>
              </a:ext>
            </a:extLst>
          </p:cNvPr>
          <p:cNvSpPr txBox="1"/>
          <p:nvPr/>
        </p:nvSpPr>
        <p:spPr>
          <a:xfrm>
            <a:off x="2674716" y="1537941"/>
            <a:ext cx="566181" cy="215444"/>
          </a:xfrm>
          <a:prstGeom prst="rect">
            <a:avLst/>
          </a:prstGeom>
          <a:solidFill>
            <a:schemeClr val="bg1"/>
          </a:solidFill>
        </p:spPr>
        <p:txBody>
          <a:bodyPr wrap="square" rtlCol="0">
            <a:spAutoFit/>
          </a:bodyPr>
          <a:lstStyle>
            <a:defPPr>
              <a:defRPr lang="en-US"/>
            </a:defPPr>
            <a:lvl1pPr algn="ctr" defTabSz="342900">
              <a:defRPr sz="1000" b="1">
                <a:solidFill>
                  <a:srgbClr val="4E4B5A"/>
                </a:solidFill>
              </a:defRPr>
            </a:lvl1pPr>
          </a:lstStyle>
          <a:p>
            <a:pPr algn="r"/>
            <a:r>
              <a:rPr lang="en-US" sz="800" b="0" dirty="0">
                <a:solidFill>
                  <a:srgbClr val="4C4D4F"/>
                </a:solidFill>
                <a:latin typeface="Gotham Medium" panose="02000603030000020004" pitchFamily="2" charset="0"/>
              </a:rPr>
              <a:t>Likely</a:t>
            </a:r>
          </a:p>
        </p:txBody>
      </p:sp>
      <p:sp>
        <p:nvSpPr>
          <p:cNvPr id="10" name="TextBox 9">
            <a:extLst>
              <a:ext uri="{FF2B5EF4-FFF2-40B4-BE49-F238E27FC236}">
                <a16:creationId xmlns:a16="http://schemas.microsoft.com/office/drawing/2014/main" id="{2341DA7F-E328-4447-A350-B5647C27E63C}"/>
              </a:ext>
            </a:extLst>
          </p:cNvPr>
          <p:cNvSpPr txBox="1"/>
          <p:nvPr/>
        </p:nvSpPr>
        <p:spPr>
          <a:xfrm>
            <a:off x="3747736" y="1476386"/>
            <a:ext cx="824264" cy="338554"/>
          </a:xfrm>
          <a:prstGeom prst="rect">
            <a:avLst/>
          </a:prstGeom>
          <a:solidFill>
            <a:schemeClr val="bg1"/>
          </a:solidFill>
        </p:spPr>
        <p:txBody>
          <a:bodyPr wrap="square" rtlCol="0">
            <a:spAutoFit/>
          </a:bodyPr>
          <a:lstStyle>
            <a:defPPr>
              <a:defRPr lang="en-US"/>
            </a:defPPr>
            <a:lvl1pPr algn="ctr" defTabSz="342900">
              <a:defRPr sz="1000" b="1">
                <a:solidFill>
                  <a:srgbClr val="4E4B5A"/>
                </a:solidFill>
              </a:defRPr>
            </a:lvl1pPr>
          </a:lstStyle>
          <a:p>
            <a:pPr algn="r"/>
            <a:r>
              <a:rPr lang="en-US" sz="800" b="0" dirty="0">
                <a:solidFill>
                  <a:srgbClr val="4C4D4F"/>
                </a:solidFill>
                <a:latin typeface="Gotham Medium" panose="02000603030000020004" pitchFamily="2" charset="0"/>
              </a:rPr>
              <a:t>Somewhat</a:t>
            </a:r>
          </a:p>
          <a:p>
            <a:pPr algn="r"/>
            <a:r>
              <a:rPr lang="en-US" sz="800" b="0" dirty="0">
                <a:solidFill>
                  <a:srgbClr val="4C4D4F"/>
                </a:solidFill>
                <a:latin typeface="Gotham Medium" panose="02000603030000020004" pitchFamily="2" charset="0"/>
              </a:rPr>
              <a:t>Likely</a:t>
            </a:r>
          </a:p>
        </p:txBody>
      </p:sp>
      <p:sp>
        <p:nvSpPr>
          <p:cNvPr id="11" name="TextBox 10">
            <a:extLst>
              <a:ext uri="{FF2B5EF4-FFF2-40B4-BE49-F238E27FC236}">
                <a16:creationId xmlns:a16="http://schemas.microsoft.com/office/drawing/2014/main" id="{CF0CE86D-FC4D-49B1-8C0A-D7C9ABDFDBC0}"/>
              </a:ext>
            </a:extLst>
          </p:cNvPr>
          <p:cNvSpPr txBox="1"/>
          <p:nvPr/>
        </p:nvSpPr>
        <p:spPr>
          <a:xfrm>
            <a:off x="5274086" y="1541788"/>
            <a:ext cx="673582" cy="215444"/>
          </a:xfrm>
          <a:prstGeom prst="rect">
            <a:avLst/>
          </a:prstGeom>
          <a:solidFill>
            <a:schemeClr val="bg1"/>
          </a:solidFill>
        </p:spPr>
        <p:txBody>
          <a:bodyPr wrap="square" rtlCol="0">
            <a:spAutoFit/>
          </a:bodyPr>
          <a:lstStyle>
            <a:defPPr>
              <a:defRPr lang="en-US"/>
            </a:defPPr>
            <a:lvl1pPr algn="ctr" defTabSz="342900">
              <a:defRPr sz="1000" b="1">
                <a:solidFill>
                  <a:srgbClr val="4E4B5A"/>
                </a:solidFill>
              </a:defRPr>
            </a:lvl1pPr>
          </a:lstStyle>
          <a:p>
            <a:pPr algn="r"/>
            <a:r>
              <a:rPr lang="en-US" sz="800" b="0" dirty="0">
                <a:solidFill>
                  <a:srgbClr val="4C4D4F"/>
                </a:solidFill>
                <a:latin typeface="Gotham Medium" panose="02000603030000020004" pitchFamily="2" charset="0"/>
              </a:rPr>
              <a:t>Unlikely</a:t>
            </a:r>
          </a:p>
        </p:txBody>
      </p:sp>
      <p:sp>
        <p:nvSpPr>
          <p:cNvPr id="12" name="TextBox 11">
            <a:extLst>
              <a:ext uri="{FF2B5EF4-FFF2-40B4-BE49-F238E27FC236}">
                <a16:creationId xmlns:a16="http://schemas.microsoft.com/office/drawing/2014/main" id="{2A605171-5629-491F-9EDA-80D08176FFD0}"/>
              </a:ext>
            </a:extLst>
          </p:cNvPr>
          <p:cNvSpPr txBox="1"/>
          <p:nvPr/>
        </p:nvSpPr>
        <p:spPr>
          <a:xfrm>
            <a:off x="6516216" y="1443069"/>
            <a:ext cx="673582" cy="338554"/>
          </a:xfrm>
          <a:prstGeom prst="rect">
            <a:avLst/>
          </a:prstGeom>
          <a:solidFill>
            <a:schemeClr val="bg1"/>
          </a:solidFill>
        </p:spPr>
        <p:txBody>
          <a:bodyPr wrap="square" rtlCol="0">
            <a:spAutoFit/>
          </a:bodyPr>
          <a:lstStyle>
            <a:defPPr>
              <a:defRPr lang="en-US"/>
            </a:defPPr>
            <a:lvl1pPr algn="ctr" defTabSz="342900">
              <a:defRPr sz="1000" b="1">
                <a:solidFill>
                  <a:srgbClr val="4E4B5A"/>
                </a:solidFill>
              </a:defRPr>
            </a:lvl1pPr>
          </a:lstStyle>
          <a:p>
            <a:pPr algn="r"/>
            <a:r>
              <a:rPr lang="en-US" sz="800" b="0" dirty="0">
                <a:solidFill>
                  <a:srgbClr val="4C4D4F"/>
                </a:solidFill>
                <a:latin typeface="Gotham Medium" panose="02000603030000020004" pitchFamily="2" charset="0"/>
              </a:rPr>
              <a:t>Very</a:t>
            </a:r>
          </a:p>
          <a:p>
            <a:pPr algn="r"/>
            <a:r>
              <a:rPr lang="en-US" sz="800" b="0" dirty="0">
                <a:solidFill>
                  <a:srgbClr val="4C4D4F"/>
                </a:solidFill>
                <a:latin typeface="Gotham Medium" panose="02000603030000020004" pitchFamily="2" charset="0"/>
              </a:rPr>
              <a:t>Unlikely</a:t>
            </a:r>
          </a:p>
        </p:txBody>
      </p:sp>
    </p:spTree>
    <p:extLst>
      <p:ext uri="{BB962C8B-B14F-4D97-AF65-F5344CB8AC3E}">
        <p14:creationId xmlns:p14="http://schemas.microsoft.com/office/powerpoint/2010/main" val="6780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 logo MS Offic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60" y="4839890"/>
            <a:ext cx="1680567" cy="27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D931F7F-1EE1-4AD8-81E1-74E90B096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535" y="222489"/>
            <a:ext cx="5943168" cy="590997"/>
          </a:xfrm>
          <a:prstGeom prst="rect">
            <a:avLst/>
          </a:prstGeom>
        </p:spPr>
      </p:pic>
      <p:pic>
        <p:nvPicPr>
          <p:cNvPr id="2" name="Picture 1">
            <a:extLst>
              <a:ext uri="{FF2B5EF4-FFF2-40B4-BE49-F238E27FC236}">
                <a16:creationId xmlns:a16="http://schemas.microsoft.com/office/drawing/2014/main" id="{0A15C550-50CC-4C27-A703-9196CDF79942}"/>
              </a:ext>
            </a:extLst>
          </p:cNvPr>
          <p:cNvPicPr>
            <a:picLocks noChangeAspect="1"/>
          </p:cNvPicPr>
          <p:nvPr/>
        </p:nvPicPr>
        <p:blipFill>
          <a:blip r:embed="rId4"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06099" y="989252"/>
            <a:ext cx="7153529" cy="1101170"/>
          </a:xfrm>
          <a:prstGeom prst="rect">
            <a:avLst/>
          </a:prstGeom>
        </p:spPr>
      </p:pic>
      <p:pic>
        <p:nvPicPr>
          <p:cNvPr id="3" name="Picture 2">
            <a:extLst>
              <a:ext uri="{FF2B5EF4-FFF2-40B4-BE49-F238E27FC236}">
                <a16:creationId xmlns:a16="http://schemas.microsoft.com/office/drawing/2014/main" id="{38296F5E-7405-46E5-A1A1-2F5DB412EE77}"/>
              </a:ext>
            </a:extLst>
          </p:cNvPr>
          <p:cNvPicPr>
            <a:picLocks noChangeAspect="1"/>
          </p:cNvPicPr>
          <p:nvPr/>
        </p:nvPicPr>
        <p:blipFill>
          <a:blip r:embed="rId5"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21998" y="2168924"/>
            <a:ext cx="7137213" cy="1247993"/>
          </a:xfrm>
          <a:prstGeom prst="rect">
            <a:avLst/>
          </a:prstGeom>
        </p:spPr>
      </p:pic>
      <p:pic>
        <p:nvPicPr>
          <p:cNvPr id="4" name="Picture 3">
            <a:extLst>
              <a:ext uri="{FF2B5EF4-FFF2-40B4-BE49-F238E27FC236}">
                <a16:creationId xmlns:a16="http://schemas.microsoft.com/office/drawing/2014/main" id="{255F5BA0-FAAD-4C9E-A962-7A4EBA9AC0DF}"/>
              </a:ext>
            </a:extLst>
          </p:cNvPr>
          <p:cNvPicPr>
            <a:picLocks noChangeAspect="1"/>
          </p:cNvPicPr>
          <p:nvPr/>
        </p:nvPicPr>
        <p:blipFill>
          <a:blip r:embed="rId6" cstate="email">
            <a:clrChange>
              <a:clrFrom>
                <a:srgbClr val="FFF5EC"/>
              </a:clrFrom>
              <a:clrTo>
                <a:srgbClr val="FFF5EC">
                  <a:alpha val="0"/>
                </a:srgbClr>
              </a:clrTo>
            </a:clrChange>
            <a:extLst>
              <a:ext uri="{28A0092B-C50C-407E-A947-70E740481C1C}">
                <a14:useLocalDpi xmlns:a14="http://schemas.microsoft.com/office/drawing/2010/main"/>
              </a:ext>
            </a:extLst>
          </a:blip>
          <a:stretch>
            <a:fillRect/>
          </a:stretch>
        </p:blipFill>
        <p:spPr>
          <a:xfrm>
            <a:off x="905683" y="3495973"/>
            <a:ext cx="7169842" cy="1117484"/>
          </a:xfrm>
          <a:prstGeom prst="rect">
            <a:avLst/>
          </a:prstGeom>
        </p:spPr>
      </p:pic>
    </p:spTree>
    <p:extLst>
      <p:ext uri="{BB962C8B-B14F-4D97-AF65-F5344CB8AC3E}">
        <p14:creationId xmlns:p14="http://schemas.microsoft.com/office/powerpoint/2010/main" val="28152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43DB0-762C-44C3-84E5-F5F98438E0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9018"/>
            <a:ext cx="8888589" cy="4185465"/>
          </a:xfrm>
          <a:prstGeom prst="rect">
            <a:avLst/>
          </a:prstGeom>
        </p:spPr>
      </p:pic>
    </p:spTree>
    <p:extLst>
      <p:ext uri="{BB962C8B-B14F-4D97-AF65-F5344CB8AC3E}">
        <p14:creationId xmlns:p14="http://schemas.microsoft.com/office/powerpoint/2010/main" val="23522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12489"/>
            <a:ext cx="4887656" cy="163101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a:solidFill>
                <a:srgbClr val="FFFFFF"/>
              </a:solidFill>
              <a:latin typeface="Gill Sans"/>
              <a:ea typeface="ヒラギノ角ゴ ProN W3"/>
            </a:endParaRPr>
          </a:p>
        </p:txBody>
      </p:sp>
      <p:sp>
        <p:nvSpPr>
          <p:cNvPr id="14"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3" cy="1598213"/>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a:solidFill>
                <a:srgbClr val="FFFFFF"/>
              </a:solidFill>
              <a:latin typeface="Gill Sans"/>
              <a:ea typeface="ヒラギノ角ゴ ProN W3"/>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4108" y="1691089"/>
            <a:ext cx="3273340" cy="3019433"/>
          </a:xfrm>
          <a:prstGeom prst="rect">
            <a:avLst/>
          </a:prstGeom>
        </p:spPr>
      </p:pic>
      <p:sp>
        <p:nvSpPr>
          <p:cNvPr id="5" name="Title 4">
            <a:extLst>
              <a:ext uri="{FF2B5EF4-FFF2-40B4-BE49-F238E27FC236}">
                <a16:creationId xmlns:a16="http://schemas.microsoft.com/office/drawing/2014/main" id="{3C64257C-4772-4A96-B223-B2F0CF0FEA7D}"/>
              </a:ext>
            </a:extLst>
          </p:cNvPr>
          <p:cNvSpPr>
            <a:spLocks noGrp="1"/>
          </p:cNvSpPr>
          <p:nvPr>
            <p:ph type="title"/>
          </p:nvPr>
        </p:nvSpPr>
        <p:spPr>
          <a:xfrm>
            <a:off x="683568" y="2183993"/>
            <a:ext cx="4810125" cy="1016813"/>
          </a:xfrm>
        </p:spPr>
        <p:txBody>
          <a:bodyPr vert="horz" lIns="34290" tIns="17145" rIns="34290" bIns="17145" rtlCol="0" anchor="b">
            <a:normAutofit/>
          </a:bodyPr>
          <a:lstStyle/>
          <a:p>
            <a:pPr algn="l" eaLnBrk="1" hangingPunct="1">
              <a:lnSpc>
                <a:spcPct val="90000"/>
              </a:lnSpc>
            </a:pPr>
            <a:r>
              <a:rPr lang="en-US" sz="3450" dirty="0">
                <a:solidFill>
                  <a:srgbClr val="0070C0"/>
                </a:solidFill>
              </a:rPr>
              <a:t>THANK YOU!</a:t>
            </a:r>
            <a:br>
              <a:rPr lang="en-US" sz="3450" dirty="0">
                <a:solidFill>
                  <a:srgbClr val="0070C0"/>
                </a:solidFill>
              </a:rPr>
            </a:br>
            <a:endParaRPr lang="en-US" sz="3450" dirty="0">
              <a:solidFill>
                <a:srgbClr val="0070C0"/>
              </a:solidFill>
            </a:endParaRPr>
          </a:p>
        </p:txBody>
      </p:sp>
    </p:spTree>
    <p:extLst>
      <p:ext uri="{BB962C8B-B14F-4D97-AF65-F5344CB8AC3E}">
        <p14:creationId xmlns:p14="http://schemas.microsoft.com/office/powerpoint/2010/main" val="23684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spect="1"/>
          </p:cNvSpPr>
          <p:nvPr/>
        </p:nvSpPr>
        <p:spPr>
          <a:xfrm>
            <a:off x="-17445" y="0"/>
            <a:ext cx="9144001" cy="5137035"/>
          </a:xfrm>
          <a:prstGeom prst="rect">
            <a:avLst/>
          </a:prstGeom>
          <a:blipFill dpi="0" rotWithShape="1">
            <a:blip r:embed="rId3" cstate="email">
              <a:alphaModFix amt="5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600" dirty="0">
              <a:solidFill>
                <a:srgbClr val="FFFFFF"/>
              </a:solidFill>
              <a:latin typeface="Arial"/>
            </a:endParaRPr>
          </a:p>
        </p:txBody>
      </p:sp>
      <p:sp>
        <p:nvSpPr>
          <p:cNvPr id="13" name="Title 1">
            <a:extLst>
              <a:ext uri="{FF2B5EF4-FFF2-40B4-BE49-F238E27FC236}">
                <a16:creationId xmlns:a16="http://schemas.microsoft.com/office/drawing/2014/main" id="{46B1EB10-588E-4131-BE18-B8FF20356E4C}"/>
              </a:ext>
            </a:extLst>
          </p:cNvPr>
          <p:cNvSpPr txBox="1">
            <a:spLocks/>
          </p:cNvSpPr>
          <p:nvPr/>
        </p:nvSpPr>
        <p:spPr>
          <a:xfrm>
            <a:off x="3857850" y="1851670"/>
            <a:ext cx="1393410" cy="844581"/>
          </a:xfrm>
          <a:prstGeom prst="rect">
            <a:avLst/>
          </a:prstGeom>
          <a:ln w="76200">
            <a:solidFill>
              <a:schemeClr val="bg1"/>
            </a:solidFill>
          </a:ln>
        </p:spPr>
        <p:txBody>
          <a:bodyPr vert="horz" wrap="none" lIns="0" tIns="0" rIns="0" bIns="0" rtlCol="0" anchor="t" anchorCtr="0">
            <a:noAutofit/>
          </a:bodyPr>
          <a:lstStyle>
            <a:lvl1pPr algn="l" defTabSz="685800" rtl="0" eaLnBrk="1" latinLnBrk="0" hangingPunct="1">
              <a:lnSpc>
                <a:spcPts val="6000"/>
              </a:lnSpc>
              <a:spcBef>
                <a:spcPct val="0"/>
              </a:spcBef>
              <a:buNone/>
              <a:defRPr sz="5000" b="0" kern="1200" cap="none" baseline="0">
                <a:solidFill>
                  <a:schemeClr val="bg1"/>
                </a:solidFill>
                <a:latin typeface="Arial" panose="020B0604020202020204" pitchFamily="34" charset="0"/>
                <a:ea typeface="+mj-ea"/>
                <a:cs typeface="Arial" panose="020B0604020202020204" pitchFamily="34" charset="0"/>
              </a:defRPr>
            </a:lvl1pPr>
          </a:lstStyle>
          <a:p>
            <a:pPr algn="ctr" defTabSz="685850" fontAlgn="auto">
              <a:lnSpc>
                <a:spcPct val="150000"/>
              </a:lnSpc>
              <a:spcAft>
                <a:spcPts val="0"/>
              </a:spcAft>
            </a:pPr>
            <a:r>
              <a:rPr lang="en-US" sz="3300" b="1" dirty="0">
                <a:solidFill>
                  <a:srgbClr val="FFFFFF"/>
                </a:solidFill>
                <a:latin typeface="Lato" panose="020F0502020204030203" pitchFamily="34" charset="0"/>
                <a:cs typeface="Glegoo"/>
              </a:rPr>
              <a:t>Q&amp;A</a:t>
            </a:r>
          </a:p>
        </p:txBody>
      </p:sp>
      <p:grpSp>
        <p:nvGrpSpPr>
          <p:cNvPr id="8" name="Group 7"/>
          <p:cNvGrpSpPr/>
          <p:nvPr/>
        </p:nvGrpSpPr>
        <p:grpSpPr>
          <a:xfrm>
            <a:off x="5638801" y="4476750"/>
            <a:ext cx="3283688" cy="457200"/>
            <a:chOff x="5714999" y="4580985"/>
            <a:chExt cx="3283688" cy="45720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4999" y="4580985"/>
              <a:ext cx="1979468" cy="45720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800" y="4580985"/>
              <a:ext cx="1073887" cy="457200"/>
            </a:xfrm>
            <a:prstGeom prst="rect">
              <a:avLst/>
            </a:prstGeom>
          </p:spPr>
        </p:pic>
      </p:grpSp>
    </p:spTree>
    <p:extLst>
      <p:ext uri="{BB962C8B-B14F-4D97-AF65-F5344CB8AC3E}">
        <p14:creationId xmlns:p14="http://schemas.microsoft.com/office/powerpoint/2010/main" val="8399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BA73A5-86A1-4A3E-990E-7A0C0AFD5F35}"/>
              </a:ext>
            </a:extLst>
          </p:cNvPr>
          <p:cNvGrpSpPr/>
          <p:nvPr/>
        </p:nvGrpSpPr>
        <p:grpSpPr>
          <a:xfrm>
            <a:off x="5638801" y="4473940"/>
            <a:ext cx="3283689" cy="457201"/>
            <a:chOff x="5638800" y="4473936"/>
            <a:chExt cx="3283689" cy="457201"/>
          </a:xfrm>
        </p:grpSpPr>
        <p:pic>
          <p:nvPicPr>
            <p:cNvPr id="8" name="Picture 7">
              <a:extLst>
                <a:ext uri="{FF2B5EF4-FFF2-40B4-BE49-F238E27FC236}">
                  <a16:creationId xmlns:a16="http://schemas.microsoft.com/office/drawing/2014/main" id="{48C3244E-BA6C-4546-B962-2D6BA90B79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473937"/>
              <a:ext cx="1979467" cy="457200"/>
            </a:xfrm>
            <a:prstGeom prst="rect">
              <a:avLst/>
            </a:prstGeom>
          </p:spPr>
        </p:pic>
        <p:pic>
          <p:nvPicPr>
            <p:cNvPr id="9" name="Picture 8">
              <a:extLst>
                <a:ext uri="{FF2B5EF4-FFF2-40B4-BE49-F238E27FC236}">
                  <a16:creationId xmlns:a16="http://schemas.microsoft.com/office/drawing/2014/main" id="{A5923E90-0A1A-4A3A-9F20-CC28EF802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4473936"/>
              <a:ext cx="1073889" cy="457200"/>
            </a:xfrm>
            <a:prstGeom prst="rect">
              <a:avLst/>
            </a:prstGeom>
          </p:spPr>
        </p:pic>
      </p:grpSp>
      <p:sp>
        <p:nvSpPr>
          <p:cNvPr id="10" name="Text Placeholder 9"/>
          <p:cNvSpPr>
            <a:spLocks noGrp="1"/>
          </p:cNvSpPr>
          <p:nvPr>
            <p:ph type="body" sz="quarter" idx="10"/>
          </p:nvPr>
        </p:nvSpPr>
        <p:spPr/>
        <p:txBody>
          <a:bodyPr/>
          <a:lstStyle/>
          <a:p>
            <a:r>
              <a:rPr lang="en-US" dirty="0"/>
              <a:t>The State of the American Traveler: Mobile Edition</a:t>
            </a:r>
          </a:p>
        </p:txBody>
      </p:sp>
      <p:sp>
        <p:nvSpPr>
          <p:cNvPr id="11" name="Text Placeholder 10"/>
          <p:cNvSpPr>
            <a:spLocks noGrp="1"/>
          </p:cNvSpPr>
          <p:nvPr>
            <p:ph type="body" sz="quarter" idx="11"/>
          </p:nvPr>
        </p:nvSpPr>
        <p:spPr>
          <a:xfrm>
            <a:off x="703007" y="1811406"/>
            <a:ext cx="4381794" cy="1755195"/>
          </a:xfrm>
        </p:spPr>
        <p:txBody>
          <a:bodyPr/>
          <a:lstStyle/>
          <a:p>
            <a:pPr lvl="0"/>
            <a:r>
              <a:rPr lang="en-US" sz="2250" dirty="0"/>
              <a:t>Research, slides and other resources will be available at</a:t>
            </a:r>
          </a:p>
          <a:p>
            <a:pPr lvl="0"/>
            <a:r>
              <a:rPr lang="en-US" sz="2250" dirty="0">
                <a:solidFill>
                  <a:srgbClr val="000000"/>
                </a:solidFill>
                <a:ea typeface="ヒラギノ角ゴ ProN W3" pitchFamily="6" charset="-128"/>
                <a:sym typeface="Gill Sans" pitchFamily="6" charset="0"/>
                <a:hlinkClick r:id="rId5"/>
              </a:rPr>
              <a:t>www.milespartnership.com/SAT</a:t>
            </a:r>
            <a:endParaRPr lang="en-US" sz="2250" dirty="0">
              <a:solidFill>
                <a:srgbClr val="000000"/>
              </a:solidFill>
              <a:ea typeface="ヒラギノ角ゴ ProN W3" pitchFamily="6" charset="-128"/>
              <a:sym typeface="Gill Sans" pitchFamily="6" charset="0"/>
            </a:endParaRPr>
          </a:p>
          <a:p>
            <a:pPr lvl="0"/>
            <a:r>
              <a:rPr lang="en-US" sz="2250" dirty="0">
                <a:solidFill>
                  <a:srgbClr val="000000"/>
                </a:solidFill>
                <a:ea typeface="ヒラギノ角ゴ ProN W3" pitchFamily="6" charset="-128"/>
                <a:sym typeface="Gill Sans" pitchFamily="6" charset="0"/>
                <a:hlinkClick r:id="rId6"/>
              </a:rPr>
              <a:t>www.destinationanalysts.com</a:t>
            </a:r>
            <a:r>
              <a:rPr lang="en-US" sz="2250" dirty="0">
                <a:solidFill>
                  <a:srgbClr val="000000"/>
                </a:solidFill>
                <a:ea typeface="ヒラギノ角ゴ ProN W3" pitchFamily="6" charset="-128"/>
                <a:sym typeface="Gill Sans" pitchFamily="6" charset="0"/>
              </a:rPr>
              <a:t> </a:t>
            </a:r>
          </a:p>
          <a:p>
            <a:pPr lvl="0"/>
            <a:r>
              <a:rPr lang="en-US" sz="2250" dirty="0">
                <a:solidFill>
                  <a:srgbClr val="000000"/>
                </a:solidFill>
                <a:latin typeface="Gill Sans" pitchFamily="6" charset="0"/>
                <a:ea typeface="ヒラギノ角ゴ ProN W3" pitchFamily="6" charset="-128"/>
                <a:sym typeface="Gill Sans" pitchFamily="6" charset="0"/>
              </a:rPr>
              <a:t> </a:t>
            </a:r>
          </a:p>
        </p:txBody>
      </p:sp>
      <p:grpSp>
        <p:nvGrpSpPr>
          <p:cNvPr id="12" name="Group 11"/>
          <p:cNvGrpSpPr/>
          <p:nvPr/>
        </p:nvGrpSpPr>
        <p:grpSpPr>
          <a:xfrm>
            <a:off x="5859788" y="1131590"/>
            <a:ext cx="2781737" cy="3103327"/>
            <a:chOff x="5859788" y="1131590"/>
            <a:chExt cx="2781737" cy="3103327"/>
          </a:xfrm>
        </p:grpSpPr>
        <p:pic>
          <p:nvPicPr>
            <p:cNvPr id="14" name="Picture 13">
              <a:extLst>
                <a:ext uri="{FF2B5EF4-FFF2-40B4-BE49-F238E27FC236}">
                  <a16:creationId xmlns:a16="http://schemas.microsoft.com/office/drawing/2014/main" id="{2E496870-861F-4CD4-AF1E-F8AA2CFF0F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
            <a:stretch/>
          </p:blipFill>
          <p:spPr>
            <a:xfrm>
              <a:off x="6740596" y="1131590"/>
              <a:ext cx="1900929" cy="2592288"/>
            </a:xfrm>
            <a:prstGeom prst="rect">
              <a:avLst/>
            </a:prstGeom>
            <a:ln>
              <a:solidFill>
                <a:schemeClr val="accent4">
                  <a:lumMod val="85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59788" y="1661913"/>
              <a:ext cx="1988813" cy="2573004"/>
            </a:xfrm>
            <a:prstGeom prst="rect">
              <a:avLst/>
            </a:prstGeom>
            <a:ln>
              <a:solidFill>
                <a:schemeClr val="accent4">
                  <a:lumMod val="8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4906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BA73A5-86A1-4A3E-990E-7A0C0AFD5F35}"/>
              </a:ext>
            </a:extLst>
          </p:cNvPr>
          <p:cNvGrpSpPr/>
          <p:nvPr/>
        </p:nvGrpSpPr>
        <p:grpSpPr>
          <a:xfrm>
            <a:off x="5638801" y="4473940"/>
            <a:ext cx="3283689" cy="457201"/>
            <a:chOff x="5638800" y="4473936"/>
            <a:chExt cx="3283689" cy="457201"/>
          </a:xfrm>
        </p:grpSpPr>
        <p:pic>
          <p:nvPicPr>
            <p:cNvPr id="8" name="Picture 7">
              <a:extLst>
                <a:ext uri="{FF2B5EF4-FFF2-40B4-BE49-F238E27FC236}">
                  <a16:creationId xmlns:a16="http://schemas.microsoft.com/office/drawing/2014/main" id="{48C3244E-BA6C-4546-B962-2D6BA90B79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473937"/>
              <a:ext cx="1979467" cy="457200"/>
            </a:xfrm>
            <a:prstGeom prst="rect">
              <a:avLst/>
            </a:prstGeom>
          </p:spPr>
        </p:pic>
        <p:pic>
          <p:nvPicPr>
            <p:cNvPr id="9" name="Picture 8">
              <a:extLst>
                <a:ext uri="{FF2B5EF4-FFF2-40B4-BE49-F238E27FC236}">
                  <a16:creationId xmlns:a16="http://schemas.microsoft.com/office/drawing/2014/main" id="{A5923E90-0A1A-4A3A-9F20-CC28EF802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4473936"/>
              <a:ext cx="1073889" cy="457200"/>
            </a:xfrm>
            <a:prstGeom prst="rect">
              <a:avLst/>
            </a:prstGeom>
          </p:spPr>
        </p:pic>
      </p:grpSp>
      <p:sp>
        <p:nvSpPr>
          <p:cNvPr id="10" name="Text Placeholder 9"/>
          <p:cNvSpPr>
            <a:spLocks noGrp="1"/>
          </p:cNvSpPr>
          <p:nvPr>
            <p:ph type="body" sz="quarter" idx="10"/>
          </p:nvPr>
        </p:nvSpPr>
        <p:spPr/>
        <p:txBody>
          <a:bodyPr/>
          <a:lstStyle/>
          <a:p>
            <a:r>
              <a:rPr lang="en-US" dirty="0"/>
              <a:t>The State of the American Traveler: Mobile Edition</a:t>
            </a:r>
          </a:p>
        </p:txBody>
      </p:sp>
      <p:sp>
        <p:nvSpPr>
          <p:cNvPr id="11" name="Text Placeholder 10"/>
          <p:cNvSpPr>
            <a:spLocks noGrp="1"/>
          </p:cNvSpPr>
          <p:nvPr>
            <p:ph type="body" sz="quarter" idx="11"/>
          </p:nvPr>
        </p:nvSpPr>
        <p:spPr>
          <a:xfrm>
            <a:off x="703007" y="1811406"/>
            <a:ext cx="4381794" cy="1755195"/>
          </a:xfrm>
        </p:spPr>
        <p:txBody>
          <a:bodyPr/>
          <a:lstStyle/>
          <a:p>
            <a:pPr lvl="0"/>
            <a:r>
              <a:rPr lang="en-US" sz="2250" dirty="0"/>
              <a:t>Research, slides and other resources will be available at</a:t>
            </a:r>
          </a:p>
          <a:p>
            <a:pPr lvl="0"/>
            <a:r>
              <a:rPr lang="en-US" sz="2250" dirty="0">
                <a:solidFill>
                  <a:srgbClr val="000000"/>
                </a:solidFill>
                <a:ea typeface="ヒラギノ角ゴ ProN W3" pitchFamily="6" charset="-128"/>
                <a:sym typeface="Gill Sans" pitchFamily="6" charset="0"/>
                <a:hlinkClick r:id="rId5"/>
              </a:rPr>
              <a:t>www.milespartnership.com/SAT</a:t>
            </a:r>
            <a:endParaRPr lang="en-US" sz="2250" dirty="0">
              <a:solidFill>
                <a:srgbClr val="000000"/>
              </a:solidFill>
              <a:ea typeface="ヒラギノ角ゴ ProN W3" pitchFamily="6" charset="-128"/>
              <a:sym typeface="Gill Sans" pitchFamily="6" charset="0"/>
            </a:endParaRPr>
          </a:p>
          <a:p>
            <a:pPr lvl="0"/>
            <a:r>
              <a:rPr lang="en-US" sz="2250" dirty="0">
                <a:solidFill>
                  <a:srgbClr val="000000"/>
                </a:solidFill>
                <a:ea typeface="ヒラギノ角ゴ ProN W3" pitchFamily="6" charset="-128"/>
                <a:sym typeface="Gill Sans" pitchFamily="6" charset="0"/>
                <a:hlinkClick r:id="rId6"/>
              </a:rPr>
              <a:t>www.destinationanalysts.com</a:t>
            </a:r>
            <a:r>
              <a:rPr lang="en-US" sz="2250" dirty="0">
                <a:solidFill>
                  <a:srgbClr val="000000"/>
                </a:solidFill>
                <a:ea typeface="ヒラギノ角ゴ ProN W3" pitchFamily="6" charset="-128"/>
                <a:sym typeface="Gill Sans" pitchFamily="6" charset="0"/>
              </a:rPr>
              <a:t> </a:t>
            </a:r>
          </a:p>
          <a:p>
            <a:pPr lvl="0"/>
            <a:r>
              <a:rPr lang="en-US" sz="2250" dirty="0">
                <a:solidFill>
                  <a:srgbClr val="000000"/>
                </a:solidFill>
                <a:latin typeface="Gill Sans" pitchFamily="6" charset="0"/>
                <a:ea typeface="ヒラギノ角ゴ ProN W3" pitchFamily="6" charset="-128"/>
                <a:sym typeface="Gill Sans" pitchFamily="6" charset="0"/>
              </a:rPr>
              <a:t> </a:t>
            </a:r>
          </a:p>
        </p:txBody>
      </p:sp>
      <p:grpSp>
        <p:nvGrpSpPr>
          <p:cNvPr id="4" name="Group 3"/>
          <p:cNvGrpSpPr/>
          <p:nvPr/>
        </p:nvGrpSpPr>
        <p:grpSpPr>
          <a:xfrm>
            <a:off x="5859788" y="1131590"/>
            <a:ext cx="2781737" cy="3103327"/>
            <a:chOff x="5859788" y="1131590"/>
            <a:chExt cx="2781737" cy="3103327"/>
          </a:xfrm>
        </p:grpSpPr>
        <p:pic>
          <p:nvPicPr>
            <p:cNvPr id="2" name="Picture 1">
              <a:extLst>
                <a:ext uri="{FF2B5EF4-FFF2-40B4-BE49-F238E27FC236}">
                  <a16:creationId xmlns:a16="http://schemas.microsoft.com/office/drawing/2014/main" id="{2E496870-861F-4CD4-AF1E-F8AA2CFF0F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
            <a:stretch/>
          </p:blipFill>
          <p:spPr>
            <a:xfrm>
              <a:off x="6740596" y="1131590"/>
              <a:ext cx="1900929" cy="2592288"/>
            </a:xfrm>
            <a:prstGeom prst="rect">
              <a:avLst/>
            </a:prstGeom>
            <a:ln>
              <a:solidFill>
                <a:schemeClr val="accent4">
                  <a:lumMod val="8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59788" y="1661913"/>
              <a:ext cx="1988813" cy="2573004"/>
            </a:xfrm>
            <a:prstGeom prst="rect">
              <a:avLst/>
            </a:prstGeom>
            <a:ln>
              <a:solidFill>
                <a:schemeClr val="accent4">
                  <a:lumMod val="8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24489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spect="1"/>
          </p:cNvSpPr>
          <p:nvPr/>
        </p:nvSpPr>
        <p:spPr>
          <a:xfrm>
            <a:off x="-1" y="0"/>
            <a:ext cx="9144001" cy="5137035"/>
          </a:xfrm>
          <a:prstGeom prst="rect">
            <a:avLst/>
          </a:prstGeom>
          <a:blipFill dpi="0" rotWithShape="1">
            <a:blip r:embed="rId3" cstate="email">
              <a:alphaModFix amt="5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600" dirty="0">
              <a:solidFill>
                <a:srgbClr val="FFFFFF"/>
              </a:solidFill>
              <a:latin typeface="Arial"/>
            </a:endParaRPr>
          </a:p>
        </p:txBody>
      </p:sp>
      <p:sp>
        <p:nvSpPr>
          <p:cNvPr id="3" name="Text Placeholder 2"/>
          <p:cNvSpPr>
            <a:spLocks noGrp="1"/>
          </p:cNvSpPr>
          <p:nvPr>
            <p:ph type="body" sz="quarter" idx="10"/>
          </p:nvPr>
        </p:nvSpPr>
        <p:spPr>
          <a:xfrm>
            <a:off x="471535" y="1028032"/>
            <a:ext cx="8229600" cy="457200"/>
          </a:xfrm>
        </p:spPr>
        <p:txBody>
          <a:bodyPr/>
          <a:lstStyle/>
          <a:p>
            <a:r>
              <a:rPr lang="en-US" sz="2700" dirty="0"/>
              <a:t>THE state of the American traveler:</a:t>
            </a:r>
          </a:p>
        </p:txBody>
      </p:sp>
      <p:sp>
        <p:nvSpPr>
          <p:cNvPr id="4" name="Text Placeholder 3"/>
          <p:cNvSpPr>
            <a:spLocks noGrp="1"/>
          </p:cNvSpPr>
          <p:nvPr>
            <p:ph type="body" sz="quarter" idx="11"/>
          </p:nvPr>
        </p:nvSpPr>
        <p:spPr>
          <a:xfrm>
            <a:off x="471536" y="1634416"/>
            <a:ext cx="8609966" cy="1165935"/>
          </a:xfrm>
        </p:spPr>
        <p:txBody>
          <a:bodyPr/>
          <a:lstStyle/>
          <a:p>
            <a:r>
              <a:rPr lang="en-US" sz="5400" dirty="0"/>
              <a:t>Mobile Edition</a:t>
            </a:r>
          </a:p>
        </p:txBody>
      </p:sp>
      <p:sp>
        <p:nvSpPr>
          <p:cNvPr id="6" name="Text Placeholder 5"/>
          <p:cNvSpPr>
            <a:spLocks noGrp="1"/>
          </p:cNvSpPr>
          <p:nvPr>
            <p:ph type="body" sz="quarter" idx="13"/>
          </p:nvPr>
        </p:nvSpPr>
        <p:spPr>
          <a:xfrm>
            <a:off x="762000" y="3523065"/>
            <a:ext cx="2057400" cy="338526"/>
          </a:xfrm>
        </p:spPr>
        <p:txBody>
          <a:bodyPr/>
          <a:lstStyle/>
          <a:p>
            <a:r>
              <a:rPr lang="en-US" dirty="0"/>
              <a:t>November 8, 2018</a:t>
            </a:r>
          </a:p>
        </p:txBody>
      </p:sp>
      <p:sp>
        <p:nvSpPr>
          <p:cNvPr id="9" name="Rectangle 8"/>
          <p:cNvSpPr/>
          <p:nvPr/>
        </p:nvSpPr>
        <p:spPr>
          <a:xfrm flipV="1">
            <a:off x="762000" y="3821433"/>
            <a:ext cx="20574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800" dirty="0">
              <a:solidFill>
                <a:srgbClr val="EE4236"/>
              </a:solidFill>
              <a:latin typeface="Arial"/>
            </a:endParaRPr>
          </a:p>
        </p:txBody>
      </p:sp>
      <p:grpSp>
        <p:nvGrpSpPr>
          <p:cNvPr id="10" name="Group 9"/>
          <p:cNvGrpSpPr/>
          <p:nvPr/>
        </p:nvGrpSpPr>
        <p:grpSpPr>
          <a:xfrm>
            <a:off x="5638801" y="4476750"/>
            <a:ext cx="3283688" cy="457200"/>
            <a:chOff x="5714999" y="4580985"/>
            <a:chExt cx="3283688" cy="45720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4999" y="4580985"/>
              <a:ext cx="1979468" cy="45720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800" y="4580985"/>
              <a:ext cx="1073887" cy="457200"/>
            </a:xfrm>
            <a:prstGeom prst="rect">
              <a:avLst/>
            </a:prstGeom>
          </p:spPr>
        </p:pic>
      </p:grpSp>
      <p:sp>
        <p:nvSpPr>
          <p:cNvPr id="16" name="Text Placeholder 2"/>
          <p:cNvSpPr>
            <a:spLocks noGrp="1"/>
          </p:cNvSpPr>
          <p:nvPr>
            <p:ph type="body" sz="quarter" idx="10"/>
          </p:nvPr>
        </p:nvSpPr>
        <p:spPr>
          <a:xfrm>
            <a:off x="471535" y="378833"/>
            <a:ext cx="8229600" cy="457200"/>
          </a:xfrm>
        </p:spPr>
        <p:txBody>
          <a:bodyPr/>
          <a:lstStyle/>
          <a:p>
            <a:r>
              <a:rPr lang="en-US" sz="2700" b="1" dirty="0"/>
              <a:t>Thank you!</a:t>
            </a:r>
          </a:p>
        </p:txBody>
      </p:sp>
    </p:spTree>
    <p:extLst>
      <p:ext uri="{BB962C8B-B14F-4D97-AF65-F5344CB8AC3E}">
        <p14:creationId xmlns:p14="http://schemas.microsoft.com/office/powerpoint/2010/main" val="41726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20"/>
            <a:endParaRPr lang="en-US" sz="5600" dirty="0">
              <a:solidFill>
                <a:srgbClr val="FFFFFF"/>
              </a:solidFill>
              <a:latin typeface="Arial"/>
            </a:endParaRPr>
          </a:p>
        </p:txBody>
      </p:sp>
      <p:sp>
        <p:nvSpPr>
          <p:cNvPr id="3" name="Text Placeholder 24"/>
          <p:cNvSpPr txBox="1">
            <a:spLocks/>
          </p:cNvSpPr>
          <p:nvPr/>
        </p:nvSpPr>
        <p:spPr>
          <a:xfrm>
            <a:off x="304804" y="2266950"/>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257190">
              <a:lnSpc>
                <a:spcPts val="3000"/>
              </a:lnSpc>
              <a:buNone/>
            </a:pPr>
            <a:r>
              <a:rPr lang="en-US" sz="3300" dirty="0">
                <a:solidFill>
                  <a:srgbClr val="262626"/>
                </a:solidFill>
                <a:latin typeface="Lato Black" panose="020F0A02020204030203" pitchFamily="34" charset="0"/>
                <a:cs typeface="Glegoo" pitchFamily="2" charset="0"/>
              </a:rPr>
              <a:t>Thanks to:</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228" y="1820286"/>
            <a:ext cx="1912974" cy="116904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838" y="2025330"/>
            <a:ext cx="2867153" cy="758952"/>
          </a:xfrm>
          <a:prstGeom prst="rect">
            <a:avLst/>
          </a:prstGeom>
        </p:spPr>
      </p:pic>
    </p:spTree>
    <p:extLst>
      <p:ext uri="{BB962C8B-B14F-4D97-AF65-F5344CB8AC3E}">
        <p14:creationId xmlns:p14="http://schemas.microsoft.com/office/powerpoint/2010/main" val="12655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553" y="1103823"/>
            <a:ext cx="6345705" cy="3998678"/>
          </a:xfrm>
        </p:spPr>
        <p:txBody>
          <a:bodyPr>
            <a:noAutofit/>
          </a:bodyPr>
          <a:lstStyle/>
          <a:p>
            <a:pPr algn="l"/>
            <a:endParaRPr lang="en-US" sz="525" i="1" dirty="0">
              <a:solidFill>
                <a:srgbClr val="505150"/>
              </a:solidFill>
            </a:endParaRPr>
          </a:p>
          <a:p>
            <a:pPr algn="l"/>
            <a:r>
              <a:rPr lang="en-US" sz="1500" b="1" dirty="0">
                <a:solidFill>
                  <a:srgbClr val="008080"/>
                </a:solidFill>
              </a:rPr>
              <a:t>DMA West Tech Summit &amp; Vendor Showcase</a:t>
            </a:r>
          </a:p>
          <a:p>
            <a:pPr algn="l">
              <a:spcBef>
                <a:spcPts val="252"/>
              </a:spcBef>
            </a:pPr>
            <a:r>
              <a:rPr lang="en-US" sz="1350" dirty="0">
                <a:solidFill>
                  <a:schemeClr val="tx1">
                    <a:lumMod val="65000"/>
                    <a:lumOff val="35000"/>
                  </a:schemeClr>
                </a:solidFill>
              </a:rPr>
              <a:t>March 20-22, 2019 </a:t>
            </a:r>
          </a:p>
          <a:p>
            <a:pPr algn="l">
              <a:spcBef>
                <a:spcPts val="252"/>
              </a:spcBef>
            </a:pPr>
            <a:r>
              <a:rPr lang="en-US" sz="1350" dirty="0">
                <a:solidFill>
                  <a:schemeClr val="tx1">
                    <a:lumMod val="65000"/>
                    <a:lumOff val="35000"/>
                  </a:schemeClr>
                </a:solidFill>
              </a:rPr>
              <a:t>Hyatt Regency Albuquerque </a:t>
            </a:r>
          </a:p>
          <a:p>
            <a:pPr algn="l">
              <a:spcBef>
                <a:spcPts val="252"/>
              </a:spcBef>
            </a:pPr>
            <a:r>
              <a:rPr lang="en-US" sz="1350" dirty="0">
                <a:solidFill>
                  <a:schemeClr val="tx1">
                    <a:lumMod val="65000"/>
                    <a:lumOff val="35000"/>
                  </a:schemeClr>
                </a:solidFill>
              </a:rPr>
              <a:t>Visit Albuquerque | www.visitalbuquerque.org </a:t>
            </a:r>
            <a:endParaRPr lang="en-US" sz="1200" dirty="0">
              <a:solidFill>
                <a:schemeClr val="tx1">
                  <a:lumMod val="65000"/>
                  <a:lumOff val="35000"/>
                </a:schemeClr>
              </a:solidFill>
            </a:endParaRPr>
          </a:p>
          <a:p>
            <a:pPr algn="l">
              <a:spcBef>
                <a:spcPts val="252"/>
              </a:spcBef>
            </a:pPr>
            <a:endParaRPr lang="en-US" sz="675" b="1" i="1" dirty="0">
              <a:solidFill>
                <a:schemeClr val="tx1">
                  <a:lumMod val="65000"/>
                  <a:lumOff val="35000"/>
                </a:schemeClr>
              </a:solidFill>
            </a:endParaRPr>
          </a:p>
          <a:p>
            <a:pPr algn="l">
              <a:spcBef>
                <a:spcPts val="252"/>
              </a:spcBef>
            </a:pPr>
            <a:endParaRPr lang="en-US" sz="675" b="1" i="1" dirty="0">
              <a:solidFill>
                <a:schemeClr val="tx1">
                  <a:lumMod val="65000"/>
                  <a:lumOff val="35000"/>
                </a:schemeClr>
              </a:solidFill>
            </a:endParaRPr>
          </a:p>
          <a:p>
            <a:pPr algn="l">
              <a:spcBef>
                <a:spcPts val="252"/>
              </a:spcBef>
            </a:pPr>
            <a:r>
              <a:rPr lang="en-US" sz="1500" i="1" dirty="0">
                <a:solidFill>
                  <a:srgbClr val="FF9900"/>
                </a:solidFill>
              </a:rPr>
              <a:t>Featured Presentation</a:t>
            </a:r>
          </a:p>
          <a:p>
            <a:pPr algn="l">
              <a:spcBef>
                <a:spcPts val="252"/>
              </a:spcBef>
            </a:pPr>
            <a:r>
              <a:rPr lang="en-US" sz="1350" dirty="0">
                <a:solidFill>
                  <a:schemeClr val="tx1">
                    <a:lumMod val="65000"/>
                    <a:lumOff val="35000"/>
                  </a:schemeClr>
                </a:solidFill>
              </a:rPr>
              <a:t>Destination Analysts staff will present the findings</a:t>
            </a:r>
          </a:p>
          <a:p>
            <a:pPr algn="l">
              <a:spcBef>
                <a:spcPts val="252"/>
              </a:spcBef>
            </a:pPr>
            <a:r>
              <a:rPr lang="en-US" sz="1350" dirty="0">
                <a:solidFill>
                  <a:schemeClr val="tx1">
                    <a:lumMod val="65000"/>
                    <a:lumOff val="35000"/>
                  </a:schemeClr>
                </a:solidFill>
              </a:rPr>
              <a:t>of the DMA West Foundation’s soon-to-be completed research study: </a:t>
            </a:r>
          </a:p>
          <a:p>
            <a:pPr algn="l">
              <a:spcBef>
                <a:spcPts val="252"/>
              </a:spcBef>
            </a:pPr>
            <a:r>
              <a:rPr lang="en-US" sz="1350" dirty="0">
                <a:solidFill>
                  <a:srgbClr val="008080"/>
                </a:solidFill>
              </a:rPr>
              <a:t>“</a:t>
            </a:r>
            <a:r>
              <a:rPr lang="en-US" sz="1350" b="1" dirty="0">
                <a:solidFill>
                  <a:srgbClr val="008080"/>
                </a:solidFill>
              </a:rPr>
              <a:t>Measuring Visitor Conversion from DMO Social Media Investment + Traveler Profiles </a:t>
            </a:r>
          </a:p>
          <a:p>
            <a:pPr algn="l">
              <a:spcBef>
                <a:spcPts val="252"/>
              </a:spcBef>
            </a:pPr>
            <a:r>
              <a:rPr lang="en-US" sz="1350" b="1" dirty="0">
                <a:solidFill>
                  <a:srgbClr val="008080"/>
                </a:solidFill>
              </a:rPr>
              <a:t>of DMO Social Media Audiences</a:t>
            </a:r>
            <a:r>
              <a:rPr lang="en-US" sz="1350" dirty="0">
                <a:solidFill>
                  <a:srgbClr val="008080"/>
                </a:solidFill>
              </a:rPr>
              <a:t>.”</a:t>
            </a:r>
            <a:endParaRPr lang="en-US" sz="1350" i="1" dirty="0">
              <a:solidFill>
                <a:srgbClr val="008080"/>
              </a:solidFill>
            </a:endParaRPr>
          </a:p>
          <a:p>
            <a:pPr algn="l">
              <a:spcBef>
                <a:spcPts val="252"/>
              </a:spcBef>
            </a:pPr>
            <a:endParaRPr lang="en-US" sz="1200" dirty="0">
              <a:solidFill>
                <a:schemeClr val="tx1">
                  <a:lumMod val="65000"/>
                  <a:lumOff val="35000"/>
                </a:schemeClr>
              </a:solidFill>
            </a:endParaRPr>
          </a:p>
          <a:p>
            <a:pPr algn="l">
              <a:spcBef>
                <a:spcPts val="252"/>
              </a:spcBef>
            </a:pPr>
            <a:r>
              <a:rPr lang="en-US" sz="1350" dirty="0">
                <a:solidFill>
                  <a:schemeClr val="tx1">
                    <a:lumMod val="65000"/>
                    <a:lumOff val="35000"/>
                  </a:schemeClr>
                </a:solidFill>
              </a:rPr>
              <a:t>Nineteen (19) western DMOs are participating in this research study.  The combined (blind) findings will produce industry averages on DMO social media marketing impact and performance.  This research will also gather important insights into DMO social media audiences, which deepen the industry’s understanding of these traveler profiles and their content desires.</a:t>
            </a:r>
            <a:endParaRPr lang="en-US" sz="1650" i="1" dirty="0">
              <a:solidFill>
                <a:schemeClr val="tx1">
                  <a:lumMod val="65000"/>
                  <a:lumOff val="35000"/>
                </a:schemeClr>
              </a:solidFill>
            </a:endParaRPr>
          </a:p>
          <a:p>
            <a:pPr algn="l">
              <a:spcBef>
                <a:spcPts val="252"/>
              </a:spcBef>
            </a:pPr>
            <a:endParaRPr lang="en-US" sz="1050" i="1" dirty="0">
              <a:solidFill>
                <a:srgbClr val="008080"/>
              </a:solidFill>
            </a:endParaRPr>
          </a:p>
        </p:txBody>
      </p:sp>
      <p:pic>
        <p:nvPicPr>
          <p:cNvPr id="4" name="Picture 3" descr="DMAwest_words_colo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1305" y="256867"/>
            <a:ext cx="3181391" cy="842133"/>
          </a:xfrm>
          <a:prstGeom prst="rect">
            <a:avLst/>
          </a:prstGeom>
        </p:spPr>
      </p:pic>
      <p:sp>
        <p:nvSpPr>
          <p:cNvPr id="7" name="TextBox 6"/>
          <p:cNvSpPr txBox="1"/>
          <p:nvPr/>
        </p:nvSpPr>
        <p:spPr>
          <a:xfrm>
            <a:off x="12341228" y="8686022"/>
            <a:ext cx="1211854" cy="196208"/>
          </a:xfrm>
          <a:prstGeom prst="rect">
            <a:avLst/>
          </a:prstGeom>
          <a:noFill/>
        </p:spPr>
        <p:txBody>
          <a:bodyPr wrap="square" rtlCol="0">
            <a:spAutoFit/>
          </a:bodyPr>
          <a:lstStyle/>
          <a:p>
            <a:pPr algn="r" fontAlgn="auto">
              <a:spcBef>
                <a:spcPts val="0"/>
              </a:spcBef>
              <a:spcAft>
                <a:spcPts val="0"/>
              </a:spcAft>
            </a:pPr>
            <a:r>
              <a:rPr lang="en-US" sz="675" i="1" dirty="0">
                <a:solidFill>
                  <a:prstClr val="black"/>
                </a:solidFill>
                <a:latin typeface="Calibri"/>
                <a:ea typeface="+mn-ea"/>
              </a:rPr>
              <a:t>Photo: Visit Spokane</a:t>
            </a:r>
          </a:p>
        </p:txBody>
      </p:sp>
      <p:sp>
        <p:nvSpPr>
          <p:cNvPr id="8" name="AutoShape 2" descr="S:\Data\DMA West_WACVB\TECH SUMMITS\2018 TECH SUMMIT\VISIT SPOKANE\Image_Clocktower.webp"/>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sz="1350" dirty="0">
              <a:solidFill>
                <a:prstClr val="black"/>
              </a:solidFill>
              <a:latin typeface="Calibri"/>
              <a:ea typeface="+mn-ea"/>
            </a:endParaRPr>
          </a:p>
        </p:txBody>
      </p:sp>
      <p:sp>
        <p:nvSpPr>
          <p:cNvPr id="9" name="AutoShape 4" descr="S:\Data\DMA West_WACVB\TECH SUMMITS\2018 TECH SUMMIT\VISIT SPOKANE\Image_Clocktower.webp"/>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sz="1350" dirty="0">
              <a:solidFill>
                <a:prstClr val="black"/>
              </a:solidFill>
              <a:latin typeface="Calibri"/>
              <a:ea typeface="+mn-ea"/>
            </a:endParaRPr>
          </a:p>
        </p:txBody>
      </p:sp>
      <p:sp>
        <p:nvSpPr>
          <p:cNvPr id="11" name="Rectangle 6"/>
          <p:cNvSpPr>
            <a:spLocks noChangeArrowheads="1"/>
          </p:cNvSpPr>
          <p:nvPr/>
        </p:nvSpPr>
        <p:spPr bwMode="auto">
          <a:xfrm>
            <a:off x="6375953" y="5185063"/>
            <a:ext cx="6858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fontAlgn="auto">
              <a:spcBef>
                <a:spcPts val="0"/>
              </a:spcBef>
              <a:spcAft>
                <a:spcPts val="0"/>
              </a:spcAft>
            </a:pPr>
            <a:endParaRPr lang="en-US" sz="1350" dirty="0">
              <a:solidFill>
                <a:prstClr val="black"/>
              </a:solidFill>
              <a:latin typeface="Calibri"/>
              <a:ea typeface="+mn-ea"/>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6126" y="1437625"/>
            <a:ext cx="3063267" cy="1576681"/>
          </a:xfrm>
          <a:prstGeom prst="rect">
            <a:avLst/>
          </a:prstGeom>
        </p:spPr>
      </p:pic>
    </p:spTree>
    <p:extLst>
      <p:ext uri="{BB962C8B-B14F-4D97-AF65-F5344CB8AC3E}">
        <p14:creationId xmlns:p14="http://schemas.microsoft.com/office/powerpoint/2010/main" val="1593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8839" y="123478"/>
            <a:ext cx="1912974" cy="1169040"/>
          </a:xfrm>
          <a:prstGeom prst="rect">
            <a:avLst/>
          </a:prstGeom>
        </p:spPr>
      </p:pic>
      <p:sp>
        <p:nvSpPr>
          <p:cNvPr id="3" name="TextBox 2">
            <a:extLst>
              <a:ext uri="{FF2B5EF4-FFF2-40B4-BE49-F238E27FC236}">
                <a16:creationId xmlns:a16="http://schemas.microsoft.com/office/drawing/2014/main" id="{11B8D68D-EBA3-4714-A09C-8AB41118B69B}"/>
              </a:ext>
            </a:extLst>
          </p:cNvPr>
          <p:cNvSpPr txBox="1"/>
          <p:nvPr/>
        </p:nvSpPr>
        <p:spPr>
          <a:xfrm>
            <a:off x="454286" y="446388"/>
            <a:ext cx="3528392"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Lucida Sans Unicode" panose="020B0602030504020204" pitchFamily="34" charset="0"/>
                <a:cs typeface="Lucida Sans Unicode" panose="020B0602030504020204" pitchFamily="34" charset="0"/>
              </a:rPr>
              <a:t>Upcoming Events</a:t>
            </a:r>
          </a:p>
        </p:txBody>
      </p:sp>
      <p:pic>
        <p:nvPicPr>
          <p:cNvPr id="4" name="Picture 3">
            <a:hlinkClick r:id="rId3"/>
            <a:extLst>
              <a:ext uri="{FF2B5EF4-FFF2-40B4-BE49-F238E27FC236}">
                <a16:creationId xmlns:a16="http://schemas.microsoft.com/office/drawing/2014/main" id="{166D8CBB-5166-45BA-BFC5-8B41EF87F8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1217" y="1635646"/>
            <a:ext cx="1554529" cy="1396349"/>
          </a:xfrm>
          <a:prstGeom prst="rect">
            <a:avLst/>
          </a:prstGeom>
        </p:spPr>
      </p:pic>
      <p:sp>
        <p:nvSpPr>
          <p:cNvPr id="5" name="TextBox 4">
            <a:extLst>
              <a:ext uri="{FF2B5EF4-FFF2-40B4-BE49-F238E27FC236}">
                <a16:creationId xmlns:a16="http://schemas.microsoft.com/office/drawing/2014/main" id="{09CD1EE2-B434-4AAA-8F48-FB63BD816828}"/>
              </a:ext>
            </a:extLst>
          </p:cNvPr>
          <p:cNvSpPr txBox="1"/>
          <p:nvPr/>
        </p:nvSpPr>
        <p:spPr>
          <a:xfrm>
            <a:off x="3766654" y="1872156"/>
            <a:ext cx="5377345" cy="923330"/>
          </a:xfrm>
          <a:prstGeom prst="rect">
            <a:avLst/>
          </a:prstGeom>
          <a:noFill/>
        </p:spPr>
        <p:txBody>
          <a:bodyPr wrap="square" rtlCol="0">
            <a:spAutoFit/>
          </a:bodyPr>
          <a:lstStyle/>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December 5-6, 2018</a:t>
            </a:r>
          </a:p>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Open to any/all DMO’s outside of Georgia</a:t>
            </a:r>
          </a:p>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Buford, Georgia (North Atlanta)</a:t>
            </a:r>
          </a:p>
        </p:txBody>
      </p:sp>
      <p:sp>
        <p:nvSpPr>
          <p:cNvPr id="6" name="TextBox 5">
            <a:extLst>
              <a:ext uri="{FF2B5EF4-FFF2-40B4-BE49-F238E27FC236}">
                <a16:creationId xmlns:a16="http://schemas.microsoft.com/office/drawing/2014/main" id="{F5B26554-1A79-4449-AF10-6C173E9735F8}"/>
              </a:ext>
            </a:extLst>
          </p:cNvPr>
          <p:cNvSpPr txBox="1"/>
          <p:nvPr/>
        </p:nvSpPr>
        <p:spPr>
          <a:xfrm>
            <a:off x="4376153" y="3488822"/>
            <a:ext cx="4158346" cy="923330"/>
          </a:xfrm>
          <a:prstGeom prst="rect">
            <a:avLst/>
          </a:prstGeom>
          <a:noFill/>
        </p:spPr>
        <p:txBody>
          <a:bodyPr wrap="square" rtlCol="0">
            <a:spAutoFit/>
          </a:bodyPr>
          <a:lstStyle/>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March 19-21, 2019</a:t>
            </a:r>
          </a:p>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STS’s Annual Conference</a:t>
            </a:r>
          </a:p>
          <a:p>
            <a:pPr algn="ctr"/>
            <a:r>
              <a:rPr lang="en-US" sz="1800" dirty="0">
                <a:solidFill>
                  <a:schemeClr val="tx1">
                    <a:lumMod val="85000"/>
                    <a:lumOff val="15000"/>
                  </a:schemeClr>
                </a:solidFill>
                <a:latin typeface="Lucida Sans Unicode" panose="020B0602030504020204" pitchFamily="34" charset="0"/>
                <a:cs typeface="Lucida Sans Unicode" panose="020B0602030504020204" pitchFamily="34" charset="0"/>
              </a:rPr>
              <a:t>Daytona Beach, Florida</a:t>
            </a:r>
          </a:p>
        </p:txBody>
      </p:sp>
      <p:pic>
        <p:nvPicPr>
          <p:cNvPr id="7" name="Picture 6">
            <a:hlinkClick r:id="rId5"/>
            <a:extLst>
              <a:ext uri="{FF2B5EF4-FFF2-40B4-BE49-F238E27FC236}">
                <a16:creationId xmlns:a16="http://schemas.microsoft.com/office/drawing/2014/main" id="{DB9CE3C6-884A-4035-9ABF-FECC96A426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6452" y="3357464"/>
            <a:ext cx="2104057" cy="1186045"/>
          </a:xfrm>
          <a:prstGeom prst="rect">
            <a:avLst/>
          </a:prstGeom>
        </p:spPr>
      </p:pic>
      <p:sp>
        <p:nvSpPr>
          <p:cNvPr id="15" name="TextBox 14">
            <a:extLst>
              <a:ext uri="{FF2B5EF4-FFF2-40B4-BE49-F238E27FC236}">
                <a16:creationId xmlns:a16="http://schemas.microsoft.com/office/drawing/2014/main" id="{65705553-BEEA-4016-801E-5F45705C94DB}"/>
              </a:ext>
            </a:extLst>
          </p:cNvPr>
          <p:cNvSpPr txBox="1"/>
          <p:nvPr/>
        </p:nvSpPr>
        <p:spPr>
          <a:xfrm>
            <a:off x="1763688" y="4794014"/>
            <a:ext cx="6008509" cy="369332"/>
          </a:xfrm>
          <a:prstGeom prst="rect">
            <a:avLst/>
          </a:prstGeom>
          <a:noFill/>
        </p:spPr>
        <p:txBody>
          <a:bodyPr wrap="square" rtlCol="0">
            <a:spAutoFit/>
          </a:bodyPr>
          <a:lstStyle/>
          <a:p>
            <a:pPr algn="ctr"/>
            <a:r>
              <a:rPr lang="en-US" sz="1800" b="1" dirty="0">
                <a:latin typeface="Lucida Sans Unicode" panose="020B0602030504020204" pitchFamily="34" charset="0"/>
                <a:cs typeface="Lucida Sans Unicode" panose="020B0602030504020204" pitchFamily="34" charset="0"/>
              </a:rPr>
              <a:t>For more details, visit </a:t>
            </a:r>
            <a:r>
              <a:rPr lang="en-US" sz="1800" b="1" u="sng" dirty="0">
                <a:solidFill>
                  <a:srgbClr val="0E5192"/>
                </a:solidFill>
                <a:latin typeface="Lucida Sans Unicode" panose="020B0602030504020204" pitchFamily="34" charset="0"/>
                <a:cs typeface="Lucida Sans Unicode" panose="020B0602030504020204" pitchFamily="34" charset="0"/>
              </a:rPr>
              <a:t>SoutheastTourism.org</a:t>
            </a:r>
          </a:p>
        </p:txBody>
      </p:sp>
    </p:spTree>
    <p:extLst>
      <p:ext uri="{BB962C8B-B14F-4D97-AF65-F5344CB8AC3E}">
        <p14:creationId xmlns:p14="http://schemas.microsoft.com/office/powerpoint/2010/main" val="275378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30835"/>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800" dirty="0">
              <a:solidFill>
                <a:srgbClr val="FFFFFF"/>
              </a:solidFill>
              <a:latin typeface="Arial"/>
            </a:endParaRPr>
          </a:p>
        </p:txBody>
      </p:sp>
      <p:sp>
        <p:nvSpPr>
          <p:cNvPr id="3" name="Text Placeholder 24"/>
          <p:cNvSpPr txBox="1">
            <a:spLocks/>
          </p:cNvSpPr>
          <p:nvPr/>
        </p:nvSpPr>
        <p:spPr>
          <a:xfrm>
            <a:off x="352940" y="1885950"/>
            <a:ext cx="2522483" cy="722376"/>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50" fontAlgn="auto">
              <a:lnSpc>
                <a:spcPts val="3000"/>
              </a:lnSpc>
              <a:buNone/>
            </a:pPr>
            <a:r>
              <a:rPr lang="en-US" sz="2800" dirty="0">
                <a:solidFill>
                  <a:srgbClr val="262626"/>
                </a:solidFill>
                <a:latin typeface="Lato Black" panose="020F0A02020204030203" pitchFamily="34" charset="0"/>
                <a:cs typeface="Glegoo" pitchFamily="2" charset="0"/>
              </a:rPr>
              <a:t>How to participate</a:t>
            </a:r>
          </a:p>
        </p:txBody>
      </p:sp>
      <p:grpSp>
        <p:nvGrpSpPr>
          <p:cNvPr id="4" name="Group 3"/>
          <p:cNvGrpSpPr/>
          <p:nvPr/>
        </p:nvGrpSpPr>
        <p:grpSpPr>
          <a:xfrm>
            <a:off x="5638801" y="4473940"/>
            <a:ext cx="3283689" cy="457201"/>
            <a:chOff x="5638800" y="4473936"/>
            <a:chExt cx="3283689" cy="457201"/>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473937"/>
              <a:ext cx="1979467" cy="457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4473936"/>
              <a:ext cx="1073889" cy="457200"/>
            </a:xfrm>
            <a:prstGeom prst="rect">
              <a:avLst/>
            </a:prstGeom>
          </p:spPr>
        </p:pic>
      </p:grpSp>
      <p:sp>
        <p:nvSpPr>
          <p:cNvPr id="7" name="Content Placeholder 3"/>
          <p:cNvSpPr>
            <a:spLocks/>
          </p:cNvSpPr>
          <p:nvPr/>
        </p:nvSpPr>
        <p:spPr bwMode="auto">
          <a:xfrm>
            <a:off x="1219204" y="826445"/>
            <a:ext cx="2717137" cy="5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marL="285750" indent="-285750" defTabSz="457200" eaLnBrk="0" hangingPunct="0">
              <a:spcBef>
                <a:spcPct val="20000"/>
              </a:spcBef>
              <a:buClr>
                <a:srgbClr val="0095D4"/>
              </a:buClr>
              <a:buFont typeface="Arial" charset="0"/>
              <a:buChar char="•"/>
              <a:defRPr sz="3200">
                <a:solidFill>
                  <a:schemeClr val="bg1"/>
                </a:solidFill>
                <a:latin typeface="Calibri" pitchFamily="34" charset="0"/>
              </a:defRPr>
            </a:lvl1pPr>
            <a:lvl2pPr marL="742950" indent="-285750" defTabSz="457200" eaLnBrk="0" hangingPunct="0">
              <a:spcBef>
                <a:spcPct val="20000"/>
              </a:spcBef>
              <a:buClr>
                <a:srgbClr val="0095D4"/>
              </a:buClr>
              <a:buFont typeface="Arial" charset="0"/>
              <a:buChar char="–"/>
              <a:defRPr sz="2800">
                <a:solidFill>
                  <a:schemeClr val="bg1"/>
                </a:solidFill>
                <a:latin typeface="Calibri" pitchFamily="34" charset="0"/>
              </a:defRPr>
            </a:lvl2pPr>
            <a:lvl3pPr marL="1143000" indent="-228600" defTabSz="457200" eaLnBrk="0" hangingPunct="0">
              <a:spcBef>
                <a:spcPct val="20000"/>
              </a:spcBef>
              <a:buClr>
                <a:srgbClr val="0095D4"/>
              </a:buClr>
              <a:buFont typeface="Arial" charset="0"/>
              <a:buChar char="•"/>
              <a:defRPr sz="2400">
                <a:solidFill>
                  <a:schemeClr val="bg1"/>
                </a:solidFill>
                <a:latin typeface="Calibri" pitchFamily="34" charset="0"/>
              </a:defRPr>
            </a:lvl3pPr>
            <a:lvl4pPr marL="1600200" indent="-228600" defTabSz="457200" eaLnBrk="0" hangingPunct="0">
              <a:spcBef>
                <a:spcPct val="20000"/>
              </a:spcBef>
              <a:buClr>
                <a:srgbClr val="0095D4"/>
              </a:buClr>
              <a:buFont typeface="Arial" charset="0"/>
              <a:buChar char="–"/>
              <a:defRPr sz="2000">
                <a:solidFill>
                  <a:schemeClr val="bg1"/>
                </a:solidFill>
                <a:latin typeface="Calibri" pitchFamily="34" charset="0"/>
              </a:defRPr>
            </a:lvl4pPr>
            <a:lvl5pPr marL="2057400" indent="-228600" defTabSz="457200" eaLnBrk="0" hangingPunct="0">
              <a:spcBef>
                <a:spcPct val="20000"/>
              </a:spcBef>
              <a:buClr>
                <a:srgbClr val="0095D4"/>
              </a:buClr>
              <a:buFont typeface="Arial" charset="0"/>
              <a:buChar char="»"/>
              <a:defRPr sz="2000">
                <a:solidFill>
                  <a:schemeClr val="bg1"/>
                </a:solidFill>
                <a:latin typeface="Calibri" pitchFamily="34" charset="0"/>
              </a:defRPr>
            </a:lvl5pPr>
            <a:lvl6pPr marL="25146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6pPr>
            <a:lvl7pPr marL="29718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7pPr>
            <a:lvl8pPr marL="34290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8pPr>
            <a:lvl9pPr marL="38862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9pPr>
          </a:lstStyle>
          <a:p>
            <a:pPr marL="0" indent="0" defTabSz="457233" eaLnBrk="1" fontAlgn="auto" hangingPunct="1">
              <a:lnSpc>
                <a:spcPct val="90000"/>
              </a:lnSpc>
              <a:spcBef>
                <a:spcPts val="1300"/>
              </a:spcBef>
              <a:spcAft>
                <a:spcPct val="15000"/>
              </a:spcAft>
              <a:buNone/>
            </a:pPr>
            <a:r>
              <a:rPr lang="en-US" altLang="en-US" sz="1500" dirty="0">
                <a:solidFill>
                  <a:srgbClr val="DD4228"/>
                </a:solidFill>
                <a:latin typeface="Lato" panose="020F0502020204030203" pitchFamily="34" charset="0"/>
                <a:ea typeface="MS PGothic" pitchFamily="34" charset="-128"/>
                <a:cs typeface="Tahoma" pitchFamily="34" charset="0"/>
              </a:rPr>
              <a:t>Open or close the control panel with the orange button.</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9674" y="110258"/>
            <a:ext cx="2514600" cy="4273762"/>
          </a:xfrm>
          <a:prstGeom prst="rect">
            <a:avLst/>
          </a:prstGeom>
        </p:spPr>
      </p:pic>
      <p:sp>
        <p:nvSpPr>
          <p:cNvPr id="11" name="Content Placeholder 3"/>
          <p:cNvSpPr>
            <a:spLocks/>
          </p:cNvSpPr>
          <p:nvPr/>
        </p:nvSpPr>
        <p:spPr bwMode="auto">
          <a:xfrm>
            <a:off x="7374120" y="1978450"/>
            <a:ext cx="1689521" cy="49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marL="285750" indent="-285750" defTabSz="457200" eaLnBrk="0" hangingPunct="0">
              <a:spcBef>
                <a:spcPct val="20000"/>
              </a:spcBef>
              <a:buClr>
                <a:srgbClr val="0095D4"/>
              </a:buClr>
              <a:buFont typeface="Arial" charset="0"/>
              <a:buChar char="•"/>
              <a:defRPr sz="3200">
                <a:solidFill>
                  <a:schemeClr val="bg1"/>
                </a:solidFill>
                <a:latin typeface="Calibri" pitchFamily="34" charset="0"/>
              </a:defRPr>
            </a:lvl1pPr>
            <a:lvl2pPr marL="742950" indent="-285750" defTabSz="457200" eaLnBrk="0" hangingPunct="0">
              <a:spcBef>
                <a:spcPct val="20000"/>
              </a:spcBef>
              <a:buClr>
                <a:srgbClr val="0095D4"/>
              </a:buClr>
              <a:buFont typeface="Arial" charset="0"/>
              <a:buChar char="–"/>
              <a:defRPr sz="2800">
                <a:solidFill>
                  <a:schemeClr val="bg1"/>
                </a:solidFill>
                <a:latin typeface="Calibri" pitchFamily="34" charset="0"/>
              </a:defRPr>
            </a:lvl2pPr>
            <a:lvl3pPr marL="1143000" indent="-228600" defTabSz="457200" eaLnBrk="0" hangingPunct="0">
              <a:spcBef>
                <a:spcPct val="20000"/>
              </a:spcBef>
              <a:buClr>
                <a:srgbClr val="0095D4"/>
              </a:buClr>
              <a:buFont typeface="Arial" charset="0"/>
              <a:buChar char="•"/>
              <a:defRPr sz="2400">
                <a:solidFill>
                  <a:schemeClr val="bg1"/>
                </a:solidFill>
                <a:latin typeface="Calibri" pitchFamily="34" charset="0"/>
              </a:defRPr>
            </a:lvl3pPr>
            <a:lvl4pPr marL="1600200" indent="-228600" defTabSz="457200" eaLnBrk="0" hangingPunct="0">
              <a:spcBef>
                <a:spcPct val="20000"/>
              </a:spcBef>
              <a:buClr>
                <a:srgbClr val="0095D4"/>
              </a:buClr>
              <a:buFont typeface="Arial" charset="0"/>
              <a:buChar char="–"/>
              <a:defRPr sz="2000">
                <a:solidFill>
                  <a:schemeClr val="bg1"/>
                </a:solidFill>
                <a:latin typeface="Calibri" pitchFamily="34" charset="0"/>
              </a:defRPr>
            </a:lvl4pPr>
            <a:lvl5pPr marL="2057400" indent="-228600" defTabSz="457200" eaLnBrk="0" hangingPunct="0">
              <a:spcBef>
                <a:spcPct val="20000"/>
              </a:spcBef>
              <a:buClr>
                <a:srgbClr val="0095D4"/>
              </a:buClr>
              <a:buFont typeface="Arial" charset="0"/>
              <a:buChar char="»"/>
              <a:defRPr sz="2000">
                <a:solidFill>
                  <a:schemeClr val="bg1"/>
                </a:solidFill>
                <a:latin typeface="Calibri" pitchFamily="34" charset="0"/>
              </a:defRPr>
            </a:lvl5pPr>
            <a:lvl6pPr marL="25146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6pPr>
            <a:lvl7pPr marL="29718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7pPr>
            <a:lvl8pPr marL="34290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8pPr>
            <a:lvl9pPr marL="3886200" indent="-228600" defTabSz="457200" eaLnBrk="0" fontAlgn="base" hangingPunct="0">
              <a:spcBef>
                <a:spcPct val="20000"/>
              </a:spcBef>
              <a:spcAft>
                <a:spcPct val="0"/>
              </a:spcAft>
              <a:buClr>
                <a:srgbClr val="0095D4"/>
              </a:buClr>
              <a:buFont typeface="Arial" charset="0"/>
              <a:buChar char="»"/>
              <a:defRPr sz="2000">
                <a:solidFill>
                  <a:schemeClr val="bg1"/>
                </a:solidFill>
                <a:latin typeface="Calibri" pitchFamily="34" charset="0"/>
              </a:defRPr>
            </a:lvl9pPr>
          </a:lstStyle>
          <a:p>
            <a:pPr marL="0" indent="0" defTabSz="457233" eaLnBrk="1" fontAlgn="auto" hangingPunct="1">
              <a:lnSpc>
                <a:spcPct val="90000"/>
              </a:lnSpc>
              <a:spcBef>
                <a:spcPts val="1300"/>
              </a:spcBef>
              <a:spcAft>
                <a:spcPct val="15000"/>
              </a:spcAft>
              <a:buNone/>
            </a:pPr>
            <a:r>
              <a:rPr lang="en-US" altLang="en-US" sz="1500" dirty="0">
                <a:solidFill>
                  <a:srgbClr val="DD4228"/>
                </a:solidFill>
                <a:latin typeface="Lato" panose="020F0502020204030203" pitchFamily="34" charset="0"/>
                <a:ea typeface="Glegoo" charset="0"/>
                <a:cs typeface="Glegoo" charset="0"/>
              </a:rPr>
              <a:t>Have a question? </a:t>
            </a:r>
            <a:br>
              <a:rPr lang="en-US" altLang="en-US" sz="1500" dirty="0">
                <a:solidFill>
                  <a:srgbClr val="DD4228"/>
                </a:solidFill>
                <a:latin typeface="Lato" panose="020F0502020204030203" pitchFamily="34" charset="0"/>
                <a:ea typeface="Glegoo" charset="0"/>
                <a:cs typeface="Glegoo" charset="0"/>
              </a:rPr>
            </a:br>
            <a:r>
              <a:rPr lang="en-US" altLang="en-US" sz="1500" dirty="0">
                <a:solidFill>
                  <a:srgbClr val="DD4228"/>
                </a:solidFill>
                <a:latin typeface="Lato" panose="020F0502020204030203" pitchFamily="34" charset="0"/>
                <a:ea typeface="Glegoo" charset="0"/>
                <a:cs typeface="Glegoo" charset="0"/>
              </a:rPr>
              <a:t>Ask it here.</a:t>
            </a:r>
            <a:endParaRPr lang="en-US" altLang="en-US" sz="1500" dirty="0">
              <a:solidFill>
                <a:srgbClr val="0397D6"/>
              </a:solidFill>
              <a:latin typeface="Lato" panose="020F0502020204030203" pitchFamily="34" charset="0"/>
              <a:ea typeface="Glegoo" charset="0"/>
              <a:cs typeface="Glegoo" charset="0"/>
            </a:endParaRPr>
          </a:p>
        </p:txBody>
      </p:sp>
      <p:cxnSp>
        <p:nvCxnSpPr>
          <p:cNvPr id="17" name="Straight Arrow Connector 16"/>
          <p:cNvCxnSpPr/>
          <p:nvPr/>
        </p:nvCxnSpPr>
        <p:spPr>
          <a:xfrm flipH="1">
            <a:off x="5876084" y="2375566"/>
            <a:ext cx="1498032" cy="779925"/>
          </a:xfrm>
          <a:prstGeom prst="straightConnector1">
            <a:avLst/>
          </a:prstGeom>
          <a:ln w="38100">
            <a:solidFill>
              <a:schemeClr val="accent1"/>
            </a:solidFill>
            <a:headEnd type="none" w="lg" len="sm"/>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7" idx="1"/>
          </p:cNvCxnSpPr>
          <p:nvPr/>
        </p:nvCxnSpPr>
        <p:spPr>
          <a:xfrm flipH="1">
            <a:off x="6280712" y="625605"/>
            <a:ext cx="1093405" cy="272559"/>
          </a:xfrm>
          <a:prstGeom prst="straightConnector1">
            <a:avLst/>
          </a:prstGeom>
          <a:ln w="38100">
            <a:solidFill>
              <a:schemeClr val="accent1"/>
            </a:solidFill>
            <a:headEnd type="none" w="lg" len="sm"/>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581404" y="471536"/>
            <a:ext cx="1040707" cy="576215"/>
          </a:xfrm>
          <a:prstGeom prst="straightConnector1">
            <a:avLst/>
          </a:prstGeom>
          <a:ln w="38100">
            <a:solidFill>
              <a:schemeClr val="accent1"/>
            </a:solidFill>
            <a:headEnd type="none" w="lg" len="sm"/>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8517" y="3350938"/>
            <a:ext cx="4572000" cy="1256754"/>
          </a:xfrm>
          <a:prstGeom prst="rect">
            <a:avLst/>
          </a:prstGeom>
        </p:spPr>
        <p:txBody>
          <a:bodyPr>
            <a:spAutoFit/>
          </a:bodyPr>
          <a:lstStyle/>
          <a:p>
            <a:pPr marL="171462" indent="-171462" defTabSz="914465" fontAlgn="auto">
              <a:lnSpc>
                <a:spcPct val="90000"/>
              </a:lnSpc>
              <a:spcBef>
                <a:spcPts val="1300"/>
              </a:spcBef>
              <a:spcAft>
                <a:spcPts val="0"/>
              </a:spcAft>
              <a:buClr>
                <a:srgbClr val="DD4228"/>
              </a:buClr>
              <a:buFont typeface="Courier New" panose="02070309020205020404" pitchFamily="49" charset="0"/>
              <a:buChar char="o"/>
            </a:pPr>
            <a:r>
              <a:rPr lang="en-US" altLang="en-US" sz="1200" dirty="0">
                <a:solidFill>
                  <a:srgbClr val="262626">
                    <a:lumMod val="90000"/>
                    <a:lumOff val="10000"/>
                  </a:srgbClr>
                </a:solidFill>
                <a:latin typeface="Lato" panose="020F0502020204030203" pitchFamily="34" charset="0"/>
                <a:cs typeface="Tahoma" pitchFamily="34" charset="0"/>
              </a:rPr>
              <a:t>In case of </a:t>
            </a:r>
            <a:r>
              <a:rPr lang="en-US" altLang="en-US" sz="1200" dirty="0">
                <a:solidFill>
                  <a:srgbClr val="262626">
                    <a:lumMod val="90000"/>
                    <a:lumOff val="10000"/>
                  </a:srgbClr>
                </a:solidFill>
                <a:latin typeface="Lato" panose="020F0502020204030203" pitchFamily="34" charset="0"/>
              </a:rPr>
              <a:t>“d</a:t>
            </a:r>
            <a:r>
              <a:rPr lang="en-US" altLang="en-US" sz="1200" dirty="0">
                <a:solidFill>
                  <a:srgbClr val="262626">
                    <a:lumMod val="90000"/>
                    <a:lumOff val="10000"/>
                  </a:srgbClr>
                </a:solidFill>
                <a:latin typeface="Lato" panose="020F0502020204030203" pitchFamily="34" charset="0"/>
                <a:cs typeface="Tahoma" pitchFamily="34" charset="0"/>
              </a:rPr>
              <a:t>rop-off</a:t>
            </a:r>
            <a:r>
              <a:rPr lang="ja-JP" altLang="en-US" sz="1200" dirty="0">
                <a:solidFill>
                  <a:srgbClr val="262626">
                    <a:lumMod val="90000"/>
                    <a:lumOff val="10000"/>
                  </a:srgbClr>
                </a:solidFill>
                <a:latin typeface="Lato" panose="020F0502020204030203" pitchFamily="34" charset="0"/>
              </a:rPr>
              <a:t>”</a:t>
            </a:r>
            <a:r>
              <a:rPr lang="en-US" altLang="en-US" sz="1200" dirty="0">
                <a:solidFill>
                  <a:srgbClr val="262626">
                    <a:lumMod val="90000"/>
                    <a:lumOff val="10000"/>
                  </a:srgbClr>
                </a:solidFill>
                <a:latin typeface="Lato" panose="020F0502020204030203" pitchFamily="34" charset="0"/>
                <a:cs typeface="Tahoma" pitchFamily="34" charset="0"/>
              </a:rPr>
              <a:t>, use your link to </a:t>
            </a:r>
            <a:br>
              <a:rPr lang="en-US" altLang="en-US" sz="1200" dirty="0">
                <a:solidFill>
                  <a:srgbClr val="262626">
                    <a:lumMod val="90000"/>
                    <a:lumOff val="10000"/>
                  </a:srgbClr>
                </a:solidFill>
                <a:latin typeface="Lato" panose="020F0502020204030203" pitchFamily="34" charset="0"/>
                <a:cs typeface="Tahoma" pitchFamily="34" charset="0"/>
              </a:rPr>
            </a:br>
            <a:r>
              <a:rPr lang="en-US" altLang="en-US" sz="1200" dirty="0">
                <a:solidFill>
                  <a:srgbClr val="262626">
                    <a:lumMod val="90000"/>
                    <a:lumOff val="10000"/>
                  </a:srgbClr>
                </a:solidFill>
                <a:latin typeface="Lato" panose="020F0502020204030203" pitchFamily="34" charset="0"/>
                <a:cs typeface="Tahoma" pitchFamily="34" charset="0"/>
              </a:rPr>
              <a:t>rejoin the webinar.</a:t>
            </a:r>
          </a:p>
          <a:p>
            <a:pPr marL="171462" indent="-171462" defTabSz="914465" fontAlgn="auto">
              <a:lnSpc>
                <a:spcPct val="90000"/>
              </a:lnSpc>
              <a:spcBef>
                <a:spcPts val="1300"/>
              </a:spcBef>
              <a:spcAft>
                <a:spcPts val="0"/>
              </a:spcAft>
              <a:buClr>
                <a:srgbClr val="DD4228"/>
              </a:buClr>
              <a:buFont typeface="Courier New" panose="02070309020205020404" pitchFamily="49" charset="0"/>
              <a:buChar char="o"/>
            </a:pPr>
            <a:r>
              <a:rPr lang="en-US" altLang="en-US" sz="1200" dirty="0">
                <a:solidFill>
                  <a:srgbClr val="262626">
                    <a:lumMod val="90000"/>
                    <a:lumOff val="10000"/>
                  </a:srgbClr>
                </a:solidFill>
                <a:latin typeface="Lato" panose="020F0502020204030203" pitchFamily="34" charset="0"/>
                <a:cs typeface="Tahoma" pitchFamily="34" charset="0"/>
              </a:rPr>
              <a:t>A Q&amp;A session will be held at the end of today’s presentation,</a:t>
            </a:r>
          </a:p>
          <a:p>
            <a:pPr marL="171462" indent="-171462" defTabSz="914465" fontAlgn="auto">
              <a:lnSpc>
                <a:spcPct val="90000"/>
              </a:lnSpc>
              <a:spcBef>
                <a:spcPts val="1300"/>
              </a:spcBef>
              <a:spcAft>
                <a:spcPts val="0"/>
              </a:spcAft>
              <a:buClr>
                <a:srgbClr val="DD4228"/>
              </a:buClr>
              <a:buFont typeface="Courier New" panose="02070309020205020404" pitchFamily="49" charset="0"/>
              <a:buChar char="o"/>
            </a:pPr>
            <a:r>
              <a:rPr lang="en-US" altLang="en-US" sz="1200" dirty="0">
                <a:solidFill>
                  <a:srgbClr val="262626">
                    <a:lumMod val="90000"/>
                    <a:lumOff val="10000"/>
                  </a:srgbClr>
                </a:solidFill>
                <a:latin typeface="Lato" panose="020F0502020204030203" pitchFamily="34" charset="0"/>
                <a:cs typeface="Tahoma" pitchFamily="34" charset="0"/>
              </a:rPr>
              <a:t>Today</a:t>
            </a:r>
            <a:r>
              <a:rPr lang="en-US" altLang="en-US" sz="1200" dirty="0">
                <a:solidFill>
                  <a:srgbClr val="262626">
                    <a:lumMod val="90000"/>
                    <a:lumOff val="10000"/>
                  </a:srgbClr>
                </a:solidFill>
                <a:latin typeface="Lato" panose="020F0502020204030203" pitchFamily="34" charset="0"/>
              </a:rPr>
              <a:t>’</a:t>
            </a:r>
            <a:r>
              <a:rPr lang="en-US" altLang="en-US" sz="1200" dirty="0">
                <a:solidFill>
                  <a:srgbClr val="262626">
                    <a:lumMod val="90000"/>
                    <a:lumOff val="10000"/>
                  </a:srgbClr>
                </a:solidFill>
                <a:latin typeface="Lato" panose="020F0502020204030203" pitchFamily="34" charset="0"/>
                <a:cs typeface="Tahoma" pitchFamily="34" charset="0"/>
              </a:rPr>
              <a:t>s webinar is being recorded and </a:t>
            </a:r>
            <a:br>
              <a:rPr lang="en-US" altLang="en-US" sz="1200" dirty="0">
                <a:solidFill>
                  <a:srgbClr val="262626">
                    <a:lumMod val="90000"/>
                    <a:lumOff val="10000"/>
                  </a:srgbClr>
                </a:solidFill>
                <a:latin typeface="Lato" panose="020F0502020204030203" pitchFamily="34" charset="0"/>
                <a:cs typeface="Tahoma" pitchFamily="34" charset="0"/>
              </a:rPr>
            </a:br>
            <a:r>
              <a:rPr lang="en-US" altLang="en-US" sz="1200" dirty="0">
                <a:solidFill>
                  <a:srgbClr val="262626">
                    <a:lumMod val="90000"/>
                    <a:lumOff val="10000"/>
                  </a:srgbClr>
                </a:solidFill>
                <a:latin typeface="Lato" panose="020F0502020204030203" pitchFamily="34" charset="0"/>
                <a:cs typeface="Tahoma" pitchFamily="34" charset="0"/>
              </a:rPr>
              <a:t>will be made available for viewing later.</a:t>
            </a:r>
          </a:p>
        </p:txBody>
      </p:sp>
      <p:sp>
        <p:nvSpPr>
          <p:cNvPr id="27" name="Rectangle 26"/>
          <p:cNvSpPr/>
          <p:nvPr/>
        </p:nvSpPr>
        <p:spPr>
          <a:xfrm>
            <a:off x="7374117" y="267814"/>
            <a:ext cx="2022856" cy="715581"/>
          </a:xfrm>
          <a:prstGeom prst="rect">
            <a:avLst/>
          </a:prstGeom>
        </p:spPr>
        <p:txBody>
          <a:bodyPr wrap="square">
            <a:spAutoFit/>
          </a:bodyPr>
          <a:lstStyle/>
          <a:p>
            <a:pPr defTabSz="914465" fontAlgn="auto">
              <a:lnSpc>
                <a:spcPct val="90000"/>
              </a:lnSpc>
              <a:spcBef>
                <a:spcPts val="1300"/>
              </a:spcBef>
              <a:spcAft>
                <a:spcPct val="15000"/>
              </a:spcAft>
            </a:pPr>
            <a:r>
              <a:rPr lang="en-US" altLang="en-US" sz="1500" dirty="0">
                <a:solidFill>
                  <a:srgbClr val="DD4228"/>
                </a:solidFill>
                <a:latin typeface="Lato" panose="020F0502020204030203" pitchFamily="34" charset="0"/>
                <a:ea typeface="Glegoo" charset="0"/>
                <a:cs typeface="Glegoo" charset="0"/>
              </a:rPr>
              <a:t>Choose to use computer audio or dial in by phone.</a:t>
            </a:r>
          </a:p>
        </p:txBody>
      </p:sp>
    </p:spTree>
    <p:extLst>
      <p:ext uri="{BB962C8B-B14F-4D97-AF65-F5344CB8AC3E}">
        <p14:creationId xmlns:p14="http://schemas.microsoft.com/office/powerpoint/2010/main" val="283211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flipH="1">
            <a:off x="0" y="0"/>
            <a:ext cx="9144000" cy="5143500"/>
          </a:xfrm>
          <a:prstGeom prst="rect">
            <a:avLst/>
          </a:prstGeom>
          <a:blipFill dpi="0" rotWithShape="1">
            <a:blip r:embed="rId3" cstate="email">
              <a:alphaModFix amt="32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5" fontAlgn="auto">
              <a:spcBef>
                <a:spcPts val="0"/>
              </a:spcBef>
              <a:spcAft>
                <a:spcPts val="0"/>
              </a:spcAft>
            </a:pPr>
            <a:endParaRPr lang="en-US" sz="1600" dirty="0">
              <a:solidFill>
                <a:srgbClr val="FFFFFF"/>
              </a:solidFill>
              <a:latin typeface="Arial"/>
            </a:endParaRPr>
          </a:p>
        </p:txBody>
      </p:sp>
      <p:sp>
        <p:nvSpPr>
          <p:cNvPr id="3" name="Text Placeholder 2"/>
          <p:cNvSpPr>
            <a:spLocks noGrp="1"/>
          </p:cNvSpPr>
          <p:nvPr>
            <p:ph type="body" sz="quarter" idx="17"/>
          </p:nvPr>
        </p:nvSpPr>
        <p:spPr>
          <a:xfrm>
            <a:off x="4038600" y="1408312"/>
            <a:ext cx="4572000" cy="2936481"/>
          </a:xfrm>
        </p:spPr>
        <p:txBody>
          <a:bodyPr/>
          <a:lstStyle/>
          <a:p>
            <a:r>
              <a:rPr lang="en-US" b="1" dirty="0">
                <a:solidFill>
                  <a:schemeClr val="bg1"/>
                </a:solidFill>
              </a:rPr>
              <a:t>Research: American Traveler Sentiment</a:t>
            </a:r>
          </a:p>
          <a:p>
            <a:r>
              <a:rPr lang="en-US" b="1" dirty="0">
                <a:solidFill>
                  <a:schemeClr val="bg1"/>
                </a:solidFill>
              </a:rPr>
              <a:t>Research: The Mobile Travel Planner</a:t>
            </a:r>
          </a:p>
          <a:p>
            <a:r>
              <a:rPr lang="en-US" b="1" dirty="0">
                <a:solidFill>
                  <a:schemeClr val="bg1"/>
                </a:solidFill>
              </a:rPr>
              <a:t>Spotlight: Insights from TripAdvisor</a:t>
            </a:r>
          </a:p>
          <a:p>
            <a:r>
              <a:rPr lang="en-US" b="1" dirty="0">
                <a:solidFill>
                  <a:schemeClr val="bg1"/>
                </a:solidFill>
              </a:rPr>
              <a:t>Additional Research &amp; Resources</a:t>
            </a:r>
          </a:p>
          <a:p>
            <a:endParaRPr lang="en-US" dirty="0"/>
          </a:p>
          <a:p>
            <a:endParaRPr lang="en-US" dirty="0"/>
          </a:p>
        </p:txBody>
      </p:sp>
      <p:sp>
        <p:nvSpPr>
          <p:cNvPr id="11" name="Rectangle 10"/>
          <p:cNvSpPr/>
          <p:nvPr/>
        </p:nvSpPr>
        <p:spPr>
          <a:xfrm>
            <a:off x="457200" y="2830834"/>
            <a:ext cx="685800" cy="45719"/>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3" fontAlgn="auto">
              <a:spcBef>
                <a:spcPts val="0"/>
              </a:spcBef>
              <a:spcAft>
                <a:spcPts val="0"/>
              </a:spcAft>
            </a:pPr>
            <a:endParaRPr lang="en-US" sz="1800" dirty="0">
              <a:solidFill>
                <a:srgbClr val="FFFFFF"/>
              </a:solidFill>
              <a:latin typeface="Arial"/>
            </a:endParaRPr>
          </a:p>
        </p:txBody>
      </p:sp>
      <p:sp>
        <p:nvSpPr>
          <p:cNvPr id="12" name="Text Placeholder 24"/>
          <p:cNvSpPr txBox="1">
            <a:spLocks/>
          </p:cNvSpPr>
          <p:nvPr/>
        </p:nvSpPr>
        <p:spPr>
          <a:xfrm>
            <a:off x="381003" y="2343153"/>
            <a:ext cx="2522483" cy="487681"/>
          </a:xfrm>
          <a:prstGeom prst="rect">
            <a:avLst/>
          </a:prstGeom>
        </p:spPr>
        <p:txBody>
          <a:bodyPr/>
          <a:lstStyle>
            <a:lvl1pPr marL="257175" indent="-257175"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ts val="0"/>
              </a:spcBef>
              <a:spcAft>
                <a:spcPts val="600"/>
              </a:spcAft>
              <a:buClr>
                <a:srgbClr val="0397D6"/>
              </a:buClr>
              <a:buSzPct val="8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5841" fontAlgn="auto">
              <a:lnSpc>
                <a:spcPts val="3000"/>
              </a:lnSpc>
              <a:buNone/>
            </a:pPr>
            <a:r>
              <a:rPr lang="en-US" sz="3300" dirty="0">
                <a:solidFill>
                  <a:srgbClr val="FFFFFF"/>
                </a:solidFill>
                <a:latin typeface="Lato Black" panose="020F0A02020204030203" pitchFamily="34" charset="0"/>
                <a:cs typeface="Glegoo" pitchFamily="2" charset="0"/>
              </a:rPr>
              <a:t>Agenda</a:t>
            </a:r>
          </a:p>
        </p:txBody>
      </p:sp>
      <p:grpSp>
        <p:nvGrpSpPr>
          <p:cNvPr id="13" name="Group 12"/>
          <p:cNvGrpSpPr/>
          <p:nvPr/>
        </p:nvGrpSpPr>
        <p:grpSpPr>
          <a:xfrm>
            <a:off x="5638801" y="4476750"/>
            <a:ext cx="3283688" cy="457200"/>
            <a:chOff x="5714999" y="4580985"/>
            <a:chExt cx="3283688" cy="4572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4999" y="4580985"/>
              <a:ext cx="1979468" cy="457200"/>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800" y="4580985"/>
              <a:ext cx="1073887" cy="457200"/>
            </a:xfrm>
            <a:prstGeom prst="rect">
              <a:avLst/>
            </a:prstGeom>
          </p:spPr>
        </p:pic>
      </p:grpSp>
    </p:spTree>
    <p:extLst>
      <p:ext uri="{BB962C8B-B14F-4D97-AF65-F5344CB8AC3E}">
        <p14:creationId xmlns:p14="http://schemas.microsoft.com/office/powerpoint/2010/main" val="78676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LANG" val="RXPEnglish"/>
  <p:tag name="VARSAVEMESSAGETIMESTAMP" val="RXP"/>
  <p:tag name="VARPPTSLIDEFORMAT" val="RXP"/>
</p:tagLst>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2017">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2017">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2017">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2017">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2017">
  <a:themeElements>
    <a:clrScheme name="Custom 1">
      <a:dk1>
        <a:srgbClr val="262626"/>
      </a:dk1>
      <a:lt1>
        <a:srgbClr val="FFFFFF"/>
      </a:lt1>
      <a:dk2>
        <a:srgbClr val="262626"/>
      </a:dk2>
      <a:lt2>
        <a:srgbClr val="0397D6"/>
      </a:lt2>
      <a:accent1>
        <a:srgbClr val="DD4228"/>
      </a:accent1>
      <a:accent2>
        <a:srgbClr val="0397D6"/>
      </a:accent2>
      <a:accent3>
        <a:srgbClr val="FFFFFF"/>
      </a:accent3>
      <a:accent4>
        <a:srgbClr val="FFFFFF"/>
      </a:accent4>
      <a:accent5>
        <a:srgbClr val="FFFFFF"/>
      </a:accent5>
      <a:accent6>
        <a:srgbClr val="FFFFFF"/>
      </a:accent6>
      <a:hlink>
        <a:srgbClr val="262626"/>
      </a:hlink>
      <a:folHlink>
        <a:srgbClr val="929292"/>
      </a:folHlink>
    </a:clrScheme>
    <a:fontScheme name="Miles 2016 PP Template">
      <a:majorFont>
        <a:latin typeface="Glego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Blank">
  <a:themeElements>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22375</TotalTime>
  <Pages>0</Pages>
  <Words>1246</Words>
  <Characters>0</Characters>
  <Application>Microsoft Office PowerPoint</Application>
  <PresentationFormat>On-screen Show (16:9)</PresentationFormat>
  <Lines>0</Lines>
  <Paragraphs>172</Paragraphs>
  <Slides>40</Slides>
  <Notes>15</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40</vt:i4>
      </vt:variant>
    </vt:vector>
  </HeadingPairs>
  <TitlesOfParts>
    <vt:vector size="64" baseType="lpstr">
      <vt:lpstr>MS PGothic</vt:lpstr>
      <vt:lpstr>Arial</vt:lpstr>
      <vt:lpstr>Calibri</vt:lpstr>
      <vt:lpstr>Calibri Light</vt:lpstr>
      <vt:lpstr>Corbel</vt:lpstr>
      <vt:lpstr>Courier New</vt:lpstr>
      <vt:lpstr>Gill Sans</vt:lpstr>
      <vt:lpstr>Glegoo</vt:lpstr>
      <vt:lpstr>Gotham Medium</vt:lpstr>
      <vt:lpstr>Lato</vt:lpstr>
      <vt:lpstr>Lato Black</vt:lpstr>
      <vt:lpstr>Lato Light</vt:lpstr>
      <vt:lpstr>Lucida Sans Unicode</vt:lpstr>
      <vt:lpstr>Tahoma</vt:lpstr>
      <vt:lpstr>Tw Cen MT</vt:lpstr>
      <vt:lpstr>ヒラギノ角ゴ ProN W3</vt:lpstr>
      <vt:lpstr>3_2017</vt:lpstr>
      <vt:lpstr>5_2017</vt:lpstr>
      <vt:lpstr>6_2017</vt:lpstr>
      <vt:lpstr>4_2017</vt:lpstr>
      <vt:lpstr>8_2017</vt:lpstr>
      <vt:lpstr>Office Theme</vt:lpstr>
      <vt:lpstr>2_Office Theme</vt:lpstr>
      <vt:lpstr>2_Blank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 of the American Traveler</vt:lpstr>
      <vt:lpstr>About The State of the American Traveler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pixelcraft_me</dc:creator>
  <cp:lastModifiedBy>David Reichbach</cp:lastModifiedBy>
  <cp:revision>892</cp:revision>
  <dcterms:created xsi:type="dcterms:W3CDTF">2014-10-13T08:21:56Z</dcterms:created>
  <dcterms:modified xsi:type="dcterms:W3CDTF">2018-11-15T18:15:17Z</dcterms:modified>
</cp:coreProperties>
</file>